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9" r:id="rId2"/>
    <p:sldId id="276" r:id="rId3"/>
    <p:sldId id="335" r:id="rId4"/>
    <p:sldId id="313" r:id="rId5"/>
    <p:sldId id="349" r:id="rId6"/>
    <p:sldId id="314" r:id="rId7"/>
    <p:sldId id="350" r:id="rId8"/>
    <p:sldId id="336" r:id="rId9"/>
    <p:sldId id="338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等线 Light" panose="02010600030101010101" pitchFamily="2" charset="-122"/>
      <p:regular r:id="rId14"/>
    </p:embeddedFont>
    <p:embeddedFont>
      <p:font typeface="方正清刻本悦宋简体" panose="02000000000000000000" pitchFamily="2" charset="-122"/>
      <p:regular r:id="rId15"/>
    </p:embeddedFont>
    <p:embeddedFont>
      <p:font typeface="方正小标宋简体" panose="02000000000000000000" pitchFamily="2" charset="-122"/>
      <p:regular r:id="rId16"/>
    </p:embeddedFont>
    <p:embeddedFont>
      <p:font typeface="仿宋" panose="02010609060101010101" pitchFamily="49" charset="-122"/>
      <p:regular r:id="rId17"/>
    </p:embeddedFont>
    <p:embeddedFont>
      <p:font typeface="汉仪润圆-65简" panose="00020600040101010101" pitchFamily="18" charset="-122"/>
      <p:regular r:id="rId18"/>
    </p:embeddedFont>
    <p:embeddedFont>
      <p:font typeface="华文宋体" panose="02010600040101010101" pitchFamily="2" charset="-122"/>
      <p:regular r:id="rId19"/>
    </p:embeddedFont>
    <p:embeddedFont>
      <p:font typeface="楷体" panose="02010609060101010101" pitchFamily="49" charset="-122"/>
      <p:regular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FFFFFF"/>
    <a:srgbClr val="9DC3E6"/>
    <a:srgbClr val="DD9D00"/>
    <a:srgbClr val="BF5108"/>
    <a:srgbClr val="9EDAF7"/>
    <a:srgbClr val="00479D"/>
    <a:srgbClr val="84CCC9"/>
    <a:srgbClr val="EC6941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526" autoAdjust="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003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5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4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410.png"/><Relationship Id="rId34" Type="http://schemas.openxmlformats.org/officeDocument/2006/relationships/image" Target="../media/image13.png"/><Relationship Id="rId42" Type="http://schemas.openxmlformats.org/officeDocument/2006/relationships/image" Target="../media/image21.png"/><Relationship Id="rId17" Type="http://schemas.openxmlformats.org/officeDocument/2006/relationships/image" Target="../media/image1010.png"/><Relationship Id="rId25" Type="http://schemas.openxmlformats.org/officeDocument/2006/relationships/image" Target="../media/image4.png"/><Relationship Id="rId33" Type="http://schemas.openxmlformats.org/officeDocument/2006/relationships/image" Target="../media/image12.png"/><Relationship Id="rId38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20" Type="http://schemas.openxmlformats.org/officeDocument/2006/relationships/image" Target="../media/image1310.png"/><Relationship Id="rId16" Type="http://schemas.openxmlformats.org/officeDocument/2006/relationships/image" Target="../media/image9.png"/><Relationship Id="rId29" Type="http://schemas.openxmlformats.org/officeDocument/2006/relationships/image" Target="../media/image8.png"/><Relationship Id="rId41" Type="http://schemas.openxmlformats.org/officeDocument/2006/relationships/image" Target="../media/image20.png"/><Relationship Id="rId1" Type="http://schemas.openxmlformats.org/officeDocument/2006/relationships/tags" Target="../tags/tag2.xml"/><Relationship Id="rId24" Type="http://schemas.openxmlformats.org/officeDocument/2006/relationships/image" Target="../media/image3.png"/><Relationship Id="rId32" Type="http://schemas.openxmlformats.org/officeDocument/2006/relationships/image" Target="../media/image11.png"/><Relationship Id="rId37" Type="http://schemas.openxmlformats.org/officeDocument/2006/relationships/image" Target="../media/image16.png"/><Relationship Id="rId40" Type="http://schemas.openxmlformats.org/officeDocument/2006/relationships/image" Target="../media/image19.png"/><Relationship Id="rId45" Type="http://schemas.openxmlformats.org/officeDocument/2006/relationships/image" Target="../media/image24.png"/><Relationship Id="rId23" Type="http://schemas.microsoft.com/office/2017/06/relationships/model3d" Target="../media/model3d1.glb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31" Type="http://schemas.openxmlformats.org/officeDocument/2006/relationships/image" Target="../media/image10.png"/><Relationship Id="rId44" Type="http://schemas.openxmlformats.org/officeDocument/2006/relationships/image" Target="../media/image23.png"/><Relationship Id="rId22" Type="http://schemas.openxmlformats.org/officeDocument/2006/relationships/image" Target="../media/image310.png"/><Relationship Id="rId27" Type="http://schemas.openxmlformats.org/officeDocument/2006/relationships/image" Target="../media/image1010.png"/><Relationship Id="rId30" Type="http://schemas.openxmlformats.org/officeDocument/2006/relationships/image" Target="../media/image6.png"/><Relationship Id="rId35" Type="http://schemas.openxmlformats.org/officeDocument/2006/relationships/image" Target="../media/image14.png"/><Relationship Id="rId4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39" Type="http://schemas.openxmlformats.org/officeDocument/2006/relationships/image" Target="../media/image390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410.png"/><Relationship Id="rId34" Type="http://schemas.openxmlformats.org/officeDocument/2006/relationships/image" Target="../media/image36.png"/><Relationship Id="rId42" Type="http://schemas.openxmlformats.org/officeDocument/2006/relationships/image" Target="../media/image41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1010.png"/><Relationship Id="rId33" Type="http://schemas.openxmlformats.org/officeDocument/2006/relationships/image" Target="../media/image35.png"/><Relationship Id="rId38" Type="http://schemas.openxmlformats.org/officeDocument/2006/relationships/image" Target="../media/image38.png"/><Relationship Id="rId46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20" Type="http://schemas.openxmlformats.org/officeDocument/2006/relationships/image" Target="../media/image1310.png"/><Relationship Id="rId16" Type="http://schemas.openxmlformats.org/officeDocument/2006/relationships/image" Target="../media/image9.png"/><Relationship Id="rId29" Type="http://schemas.openxmlformats.org/officeDocument/2006/relationships/image" Target="../media/image8.png"/><Relationship Id="rId41" Type="http://schemas.openxmlformats.org/officeDocument/2006/relationships/image" Target="../media/image40.png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32" Type="http://schemas.openxmlformats.org/officeDocument/2006/relationships/image" Target="../media/image34.png"/><Relationship Id="rId37" Type="http://schemas.openxmlformats.org/officeDocument/2006/relationships/image" Target="../media/image5.png"/><Relationship Id="rId40" Type="http://schemas.openxmlformats.org/officeDocument/2006/relationships/image" Target="../media/image18.png"/><Relationship Id="rId45" Type="http://schemas.openxmlformats.org/officeDocument/2006/relationships/image" Target="../media/image44.png"/><Relationship Id="rId28" Type="http://schemas.openxmlformats.org/officeDocument/2006/relationships/image" Target="../media/image7.png"/><Relationship Id="rId36" Type="http://schemas.microsoft.com/office/2017/06/relationships/model3d" Target="../media/model3d2.glb"/><Relationship Id="rId10" Type="http://schemas.openxmlformats.org/officeDocument/2006/relationships/image" Target="../media/image27.png"/><Relationship Id="rId31" Type="http://schemas.openxmlformats.org/officeDocument/2006/relationships/image" Target="../media/image33.png"/><Relationship Id="rId44" Type="http://schemas.openxmlformats.org/officeDocument/2006/relationships/image" Target="../media/image43.png"/><Relationship Id="rId9" Type="http://schemas.openxmlformats.org/officeDocument/2006/relationships/image" Target="../media/image2610.png"/><Relationship Id="rId22" Type="http://schemas.openxmlformats.org/officeDocument/2006/relationships/image" Target="../media/image31.png"/><Relationship Id="rId27" Type="http://schemas.openxmlformats.org/officeDocument/2006/relationships/image" Target="../media/image1010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2.png"/><Relationship Id="rId8" Type="http://schemas.openxmlformats.org/officeDocument/2006/relationships/image" Target="../media/image251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39" Type="http://schemas.openxmlformats.org/officeDocument/2006/relationships/image" Target="../media/image61.png"/><Relationship Id="rId21" Type="http://schemas.openxmlformats.org/officeDocument/2006/relationships/image" Target="../media/image1410.png"/><Relationship Id="rId34" Type="http://schemas.openxmlformats.org/officeDocument/2006/relationships/image" Target="../media/image56.png"/><Relationship Id="rId42" Type="http://schemas.openxmlformats.org/officeDocument/2006/relationships/image" Target="../media/image62.png"/><Relationship Id="rId17" Type="http://schemas.openxmlformats.org/officeDocument/2006/relationships/image" Target="../media/image1010.png"/><Relationship Id="rId25" Type="http://schemas.openxmlformats.org/officeDocument/2006/relationships/image" Target="../media/image49.png"/><Relationship Id="rId33" Type="http://schemas.openxmlformats.org/officeDocument/2006/relationships/image" Target="../media/image55.png"/><Relationship Id="rId46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20" Type="http://schemas.openxmlformats.org/officeDocument/2006/relationships/image" Target="../media/image1310.png"/><Relationship Id="rId29" Type="http://schemas.openxmlformats.org/officeDocument/2006/relationships/image" Target="../media/image53.png"/><Relationship Id="rId41" Type="http://schemas.openxmlformats.org/officeDocument/2006/relationships/image" Target="../media/image60.png"/><Relationship Id="rId1" Type="http://schemas.openxmlformats.org/officeDocument/2006/relationships/tags" Target="../tags/tag4.xml"/><Relationship Id="rId24" Type="http://schemas.openxmlformats.org/officeDocument/2006/relationships/image" Target="../media/image48.png"/><Relationship Id="rId37" Type="http://schemas.openxmlformats.org/officeDocument/2006/relationships/image" Target="../media/image59.png"/><Relationship Id="rId40" Type="http://schemas.openxmlformats.org/officeDocument/2006/relationships/image" Target="../media/image54.png"/><Relationship Id="rId45" Type="http://schemas.openxmlformats.org/officeDocument/2006/relationships/image" Target="../media/image65.png"/><Relationship Id="rId5" Type="http://schemas.openxmlformats.org/officeDocument/2006/relationships/image" Target="../media/image46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58.png"/><Relationship Id="rId44" Type="http://schemas.openxmlformats.org/officeDocument/2006/relationships/image" Target="../media/image64.png"/><Relationship Id="rId22" Type="http://schemas.openxmlformats.org/officeDocument/2006/relationships/image" Target="../media/image460.png"/><Relationship Id="rId27" Type="http://schemas.openxmlformats.org/officeDocument/2006/relationships/image" Target="../media/image51.png"/><Relationship Id="rId35" Type="http://schemas.openxmlformats.org/officeDocument/2006/relationships/image" Target="../media/image57.png"/><Relationship Id="rId4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410.png"/><Relationship Id="rId34" Type="http://schemas.openxmlformats.org/officeDocument/2006/relationships/image" Target="../media/image13.png"/><Relationship Id="rId42" Type="http://schemas.openxmlformats.org/officeDocument/2006/relationships/image" Target="../media/image74.png"/><Relationship Id="rId17" Type="http://schemas.openxmlformats.org/officeDocument/2006/relationships/image" Target="../media/image1010.png"/><Relationship Id="rId25" Type="http://schemas.openxmlformats.org/officeDocument/2006/relationships/image" Target="../media/image4.png"/><Relationship Id="rId38" Type="http://schemas.openxmlformats.org/officeDocument/2006/relationships/image" Target="../media/image72.png"/><Relationship Id="rId46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20" Type="http://schemas.openxmlformats.org/officeDocument/2006/relationships/image" Target="../media/image1310.png"/><Relationship Id="rId16" Type="http://schemas.openxmlformats.org/officeDocument/2006/relationships/image" Target="../media/image9.png"/><Relationship Id="rId29" Type="http://schemas.openxmlformats.org/officeDocument/2006/relationships/image" Target="../media/image8.png"/><Relationship Id="rId41" Type="http://schemas.openxmlformats.org/officeDocument/2006/relationships/image" Target="../media/image73.png"/><Relationship Id="rId1" Type="http://schemas.openxmlformats.org/officeDocument/2006/relationships/tags" Target="../tags/tag5.xml"/><Relationship Id="rId24" Type="http://schemas.openxmlformats.org/officeDocument/2006/relationships/image" Target="../media/image3.png"/><Relationship Id="rId32" Type="http://schemas.openxmlformats.org/officeDocument/2006/relationships/image" Target="../media/image69.png"/><Relationship Id="rId37" Type="http://schemas.openxmlformats.org/officeDocument/2006/relationships/image" Target="../media/image71.png"/><Relationship Id="rId40" Type="http://schemas.openxmlformats.org/officeDocument/2006/relationships/image" Target="../media/image19.png"/><Relationship Id="rId45" Type="http://schemas.openxmlformats.org/officeDocument/2006/relationships/image" Target="../media/image77.png"/><Relationship Id="rId23" Type="http://schemas.microsoft.com/office/2017/06/relationships/model3d" Target="../media/model3d1.glb"/><Relationship Id="rId28" Type="http://schemas.openxmlformats.org/officeDocument/2006/relationships/image" Target="../media/image7.png"/><Relationship Id="rId36" Type="http://schemas.openxmlformats.org/officeDocument/2006/relationships/image" Target="../media/image15.png"/><Relationship Id="rId31" Type="http://schemas.openxmlformats.org/officeDocument/2006/relationships/image" Target="../media/image68.png"/><Relationship Id="rId44" Type="http://schemas.openxmlformats.org/officeDocument/2006/relationships/image" Target="../media/image76.png"/><Relationship Id="rId22" Type="http://schemas.openxmlformats.org/officeDocument/2006/relationships/image" Target="../media/image310.png"/><Relationship Id="rId27" Type="http://schemas.openxmlformats.org/officeDocument/2006/relationships/image" Target="../media/image1010.png"/><Relationship Id="rId30" Type="http://schemas.openxmlformats.org/officeDocument/2006/relationships/image" Target="../media/image67.png"/><Relationship Id="rId35" Type="http://schemas.openxmlformats.org/officeDocument/2006/relationships/image" Target="../media/image70.png"/><Relationship Id="rId4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0.png"/><Relationship Id="rId11" Type="http://schemas.openxmlformats.org/officeDocument/2006/relationships/image" Target="../media/image461.png"/><Relationship Id="rId5" Type="http://schemas.openxmlformats.org/officeDocument/2006/relationships/image" Target="../media/image79.png"/><Relationship Id="rId15" Type="http://schemas.openxmlformats.org/officeDocument/2006/relationships/image" Target="../media/image84.png"/><Relationship Id="rId10" Type="http://schemas.openxmlformats.org/officeDocument/2006/relationships/image" Target="../media/image640.png"/><Relationship Id="rId9" Type="http://schemas.openxmlformats.org/officeDocument/2006/relationships/image" Target="../media/image630.png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630.png"/><Relationship Id="rId21" Type="http://schemas.openxmlformats.org/officeDocument/2006/relationships/image" Target="../media/image96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17" Type="http://schemas.openxmlformats.org/officeDocument/2006/relationships/image" Target="../media/image62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1" Type="http://schemas.openxmlformats.org/officeDocument/2006/relationships/tags" Target="../tags/tag7.xml"/><Relationship Id="rId6" Type="http://schemas.openxmlformats.org/officeDocument/2006/relationships/image" Target="../media/image850.png"/><Relationship Id="rId11" Type="http://schemas.openxmlformats.org/officeDocument/2006/relationships/image" Target="../media/image88.png"/><Relationship Id="rId24" Type="http://schemas.openxmlformats.org/officeDocument/2006/relationships/image" Target="../media/image99.png"/><Relationship Id="rId5" Type="http://schemas.openxmlformats.org/officeDocument/2006/relationships/image" Target="../media/image85.png"/><Relationship Id="rId15" Type="http://schemas.openxmlformats.org/officeDocument/2006/relationships/image" Target="../media/image92.png"/><Relationship Id="rId23" Type="http://schemas.openxmlformats.org/officeDocument/2006/relationships/image" Target="../media/image98.png"/><Relationship Id="rId10" Type="http://schemas.openxmlformats.org/officeDocument/2006/relationships/image" Target="../media/image870.png"/><Relationship Id="rId19" Type="http://schemas.openxmlformats.org/officeDocument/2006/relationships/image" Target="../media/image94.png"/><Relationship Id="rId9" Type="http://schemas.openxmlformats.org/officeDocument/2006/relationships/image" Target="../media/image860.png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108.png"/><Relationship Id="rId26" Type="http://schemas.openxmlformats.org/officeDocument/2006/relationships/image" Target="../media/image115.png"/><Relationship Id="rId39" Type="http://schemas.openxmlformats.org/officeDocument/2006/relationships/image" Target="../media/image126.png"/><Relationship Id="rId21" Type="http://schemas.openxmlformats.org/officeDocument/2006/relationships/image" Target="../media/image111.png"/><Relationship Id="rId34" Type="http://schemas.openxmlformats.org/officeDocument/2006/relationships/image" Target="../media/image121.png"/><Relationship Id="rId42" Type="http://schemas.openxmlformats.org/officeDocument/2006/relationships/image" Target="../media/image129.png"/><Relationship Id="rId47" Type="http://schemas.openxmlformats.org/officeDocument/2006/relationships/image" Target="../media/image105.png"/><Relationship Id="rId50" Type="http://schemas.openxmlformats.org/officeDocument/2006/relationships/image" Target="../media/image137.png"/><Relationship Id="rId55" Type="http://schemas.openxmlformats.org/officeDocument/2006/relationships/image" Target="../media/image142.png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6.png"/><Relationship Id="rId29" Type="http://schemas.openxmlformats.org/officeDocument/2006/relationships/image" Target="../media/image1160.png"/><Relationship Id="rId11" Type="http://schemas.openxmlformats.org/officeDocument/2006/relationships/image" Target="NULL"/><Relationship Id="rId24" Type="http://schemas.openxmlformats.org/officeDocument/2006/relationships/image" Target="../media/image114.png"/><Relationship Id="rId32" Type="http://schemas.openxmlformats.org/officeDocument/2006/relationships/image" Target="../media/image119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132.png"/><Relationship Id="rId53" Type="http://schemas.openxmlformats.org/officeDocument/2006/relationships/image" Target="../media/image140.png"/><Relationship Id="rId58" Type="http://schemas.openxmlformats.org/officeDocument/2006/relationships/image" Target="../media/image134.png"/><Relationship Id="rId5" Type="http://schemas.openxmlformats.org/officeDocument/2006/relationships/image" Target="../media/image100.png"/><Relationship Id="rId19" Type="http://schemas.openxmlformats.org/officeDocument/2006/relationships/image" Target="../media/image109.png"/><Relationship Id="rId9" Type="http://schemas.openxmlformats.org/officeDocument/2006/relationships/image" Target="../media/image630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6.png"/><Relationship Id="rId30" Type="http://schemas.openxmlformats.org/officeDocument/2006/relationships/image" Target="../media/image1170.png"/><Relationship Id="rId35" Type="http://schemas.openxmlformats.org/officeDocument/2006/relationships/image" Target="../media/image122.png"/><Relationship Id="rId43" Type="http://schemas.openxmlformats.org/officeDocument/2006/relationships/image" Target="../media/image130.png"/><Relationship Id="rId48" Type="http://schemas.openxmlformats.org/officeDocument/2006/relationships/image" Target="../media/image106.svg"/><Relationship Id="rId56" Type="http://schemas.openxmlformats.org/officeDocument/2006/relationships/image" Target="../media/image143.png"/><Relationship Id="rId8" Type="http://schemas.openxmlformats.org/officeDocument/2006/relationships/image" Target="../media/image620.png"/><Relationship Id="rId51" Type="http://schemas.openxmlformats.org/officeDocument/2006/relationships/image" Target="../media/image138.png"/><Relationship Id="rId12" Type="http://schemas.openxmlformats.org/officeDocument/2006/relationships/image" Target="NULL"/><Relationship Id="rId17" Type="http://schemas.openxmlformats.org/officeDocument/2006/relationships/image" Target="../media/image107.png"/><Relationship Id="rId25" Type="http://schemas.openxmlformats.org/officeDocument/2006/relationships/image" Target="../media/image1130.png"/><Relationship Id="rId33" Type="http://schemas.openxmlformats.org/officeDocument/2006/relationships/image" Target="../media/image120.png"/><Relationship Id="rId38" Type="http://schemas.openxmlformats.org/officeDocument/2006/relationships/image" Target="../media/image125.png"/><Relationship Id="rId46" Type="http://schemas.openxmlformats.org/officeDocument/2006/relationships/image" Target="../media/image133.png"/><Relationship Id="rId59" Type="http://schemas.openxmlformats.org/officeDocument/2006/relationships/image" Target="../media/image146.png"/><Relationship Id="rId20" Type="http://schemas.openxmlformats.org/officeDocument/2006/relationships/image" Target="../media/image110.png"/><Relationship Id="rId41" Type="http://schemas.openxmlformats.org/officeDocument/2006/relationships/image" Target="../media/image128.png"/><Relationship Id="rId54" Type="http://schemas.openxmlformats.org/officeDocument/2006/relationships/image" Target="../media/image141.png"/><Relationship Id="rId1" Type="http://schemas.openxmlformats.org/officeDocument/2006/relationships/tags" Target="../tags/tag8.xml"/><Relationship Id="rId6" Type="http://schemas.openxmlformats.org/officeDocument/2006/relationships/image" Target="../media/image101.png"/><Relationship Id="rId15" Type="http://schemas.openxmlformats.org/officeDocument/2006/relationships/image" Target="../media/image39.png"/><Relationship Id="rId23" Type="http://schemas.openxmlformats.org/officeDocument/2006/relationships/image" Target="../media/image113.png"/><Relationship Id="rId28" Type="http://schemas.openxmlformats.org/officeDocument/2006/relationships/image" Target="../media/image117.png"/><Relationship Id="rId36" Type="http://schemas.openxmlformats.org/officeDocument/2006/relationships/image" Target="../media/image123.png"/><Relationship Id="rId49" Type="http://schemas.openxmlformats.org/officeDocument/2006/relationships/image" Target="../media/image136.png"/><Relationship Id="rId57" Type="http://schemas.openxmlformats.org/officeDocument/2006/relationships/image" Target="../media/image144.png"/><Relationship Id="rId10" Type="http://schemas.openxmlformats.org/officeDocument/2006/relationships/image" Target="../media/image103.png"/><Relationship Id="rId31" Type="http://schemas.openxmlformats.org/officeDocument/2006/relationships/image" Target="../media/image118.png"/><Relationship Id="rId44" Type="http://schemas.openxmlformats.org/officeDocument/2006/relationships/image" Target="../media/image131.png"/><Relationship Id="rId52" Type="http://schemas.openxmlformats.org/officeDocument/2006/relationships/image" Target="../media/image139.png"/><Relationship Id="rId60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18" Type="http://schemas.microsoft.com/office/2017/06/relationships/model3d" Target="../media/model3d3.glb"/><Relationship Id="rId26" Type="http://schemas.openxmlformats.org/officeDocument/2006/relationships/image" Target="../media/image165.png"/><Relationship Id="rId21" Type="http://schemas.openxmlformats.org/officeDocument/2006/relationships/image" Target="../media/image160.png"/><Relationship Id="rId7" Type="http://schemas.openxmlformats.org/officeDocument/2006/relationships/image" Target="../media/image150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6.png"/><Relationship Id="rId20" Type="http://schemas.openxmlformats.org/officeDocument/2006/relationships/image" Target="../media/image159.png"/><Relationship Id="rId1" Type="http://schemas.openxmlformats.org/officeDocument/2006/relationships/tags" Target="../tags/tag9.xml"/><Relationship Id="rId6" Type="http://schemas.openxmlformats.org/officeDocument/2006/relationships/image" Target="../media/image149.png"/><Relationship Id="rId11" Type="http://schemas.openxmlformats.org/officeDocument/2006/relationships/image" Target="../media/image1510.png"/><Relationship Id="rId24" Type="http://schemas.openxmlformats.org/officeDocument/2006/relationships/image" Target="../media/image163.png"/><Relationship Id="rId5" Type="http://schemas.openxmlformats.org/officeDocument/2006/relationships/image" Target="../media/image148.png"/><Relationship Id="rId15" Type="http://schemas.openxmlformats.org/officeDocument/2006/relationships/image" Target="../media/image155.png"/><Relationship Id="rId23" Type="http://schemas.openxmlformats.org/officeDocument/2006/relationships/image" Target="../media/image162.png"/><Relationship Id="rId10" Type="http://schemas.openxmlformats.org/officeDocument/2006/relationships/image" Target="../media/image1500.png"/><Relationship Id="rId19" Type="http://schemas.openxmlformats.org/officeDocument/2006/relationships/image" Target="../media/image145.png"/><Relationship Id="rId9" Type="http://schemas.openxmlformats.org/officeDocument/2006/relationships/image" Target="../media/image1490.png"/><Relationship Id="rId14" Type="http://schemas.openxmlformats.org/officeDocument/2006/relationships/image" Target="../media/image135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04653" y="2613888"/>
            <a:ext cx="56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恒定磁场（下）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520953" y="3945537"/>
            <a:ext cx="642668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磁场对带电粒子的作用    磁场对载流导线的作用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磁场对带电粒子的作用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3291743-7817-3E13-DE04-D89159F41285}"/>
              </a:ext>
            </a:extLst>
          </p:cNvPr>
          <p:cNvSpPr/>
          <p:nvPr/>
        </p:nvSpPr>
        <p:spPr>
          <a:xfrm>
            <a:off x="3796557" y="1957249"/>
            <a:ext cx="4598886" cy="252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B4962587-7735-8F53-0293-8CC2154CA9F2}"/>
              </a:ext>
            </a:extLst>
          </p:cNvPr>
          <p:cNvSpPr/>
          <p:nvPr/>
        </p:nvSpPr>
        <p:spPr>
          <a:xfrm>
            <a:off x="3951086" y="2082957"/>
            <a:ext cx="3115150" cy="2290818"/>
          </a:xfrm>
          <a:prstGeom prst="roundRect">
            <a:avLst>
              <a:gd name="adj" fmla="val 144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8A8CE4F-FF2F-912D-280D-00225554CCD4}"/>
              </a:ext>
            </a:extLst>
          </p:cNvPr>
          <p:cNvGrpSpPr/>
          <p:nvPr/>
        </p:nvGrpSpPr>
        <p:grpSpPr>
          <a:xfrm>
            <a:off x="4239440" y="2243016"/>
            <a:ext cx="486722" cy="807439"/>
            <a:chOff x="6636430" y="4628456"/>
            <a:chExt cx="486722" cy="80743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F27004E-DA8B-2681-D969-D36EA794F55A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62ED2D86-975F-9C2D-69C8-C1CC1ECCFA9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007B9A1B-0391-6151-59A2-3BAAC8532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DFAC186C-B54D-F34F-3A7F-5A713FC70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8000" r="-2000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0" name="弧形 109">
            <a:extLst>
              <a:ext uri="{FF2B5EF4-FFF2-40B4-BE49-F238E27FC236}">
                <a16:creationId xmlns:a16="http://schemas.microsoft.com/office/drawing/2014/main" id="{CD313477-911F-E5AB-BB55-986EA6F129D8}"/>
              </a:ext>
            </a:extLst>
          </p:cNvPr>
          <p:cNvSpPr/>
          <p:nvPr/>
        </p:nvSpPr>
        <p:spPr>
          <a:xfrm rot="8100000" flipH="1">
            <a:off x="10335259" y="3858106"/>
            <a:ext cx="1434264" cy="1439524"/>
          </a:xfrm>
          <a:prstGeom prst="arc">
            <a:avLst>
              <a:gd name="adj1" fmla="val 16935599"/>
              <a:gd name="adj2" fmla="val 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65C70F9-9AFF-B215-24D1-5B75B6850513}"/>
              </a:ext>
            </a:extLst>
          </p:cNvPr>
          <p:cNvGrpSpPr/>
          <p:nvPr/>
        </p:nvGrpSpPr>
        <p:grpSpPr>
          <a:xfrm>
            <a:off x="8573236" y="1425185"/>
            <a:ext cx="3044841" cy="3091256"/>
            <a:chOff x="982227" y="1421846"/>
            <a:chExt cx="3044841" cy="3091256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ED6F194E-F01B-045F-A182-201FBC5047D4}"/>
                </a:ext>
              </a:extLst>
            </p:cNvPr>
            <p:cNvSpPr/>
            <p:nvPr/>
          </p:nvSpPr>
          <p:spPr>
            <a:xfrm>
              <a:off x="982227" y="1953910"/>
              <a:ext cx="3044841" cy="25591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331A758D-252B-8C16-174B-76FCFA905155}"/>
                </a:ext>
              </a:extLst>
            </p:cNvPr>
            <p:cNvSpPr txBox="1"/>
            <p:nvPr/>
          </p:nvSpPr>
          <p:spPr>
            <a:xfrm>
              <a:off x="1037842" y="1421846"/>
              <a:ext cx="2933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矢量叉乘 的 右手螺旋定则</a:t>
              </a:r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A4EE6E7-CBFE-8393-01BF-F8D0777178E4}"/>
              </a:ext>
            </a:extLst>
          </p:cNvPr>
          <p:cNvSpPr txBox="1"/>
          <p:nvPr/>
        </p:nvSpPr>
        <p:spPr>
          <a:xfrm>
            <a:off x="4848040" y="775742"/>
            <a:ext cx="132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洛伦兹力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023AEC52-7F0A-C113-934E-8A3C8A33CBD2}"/>
              </a:ext>
            </a:extLst>
          </p:cNvPr>
          <p:cNvSpPr/>
          <p:nvPr/>
        </p:nvSpPr>
        <p:spPr>
          <a:xfrm rot="13500000">
            <a:off x="427014" y="3848977"/>
            <a:ext cx="1434264" cy="1439524"/>
          </a:xfrm>
          <a:prstGeom prst="arc">
            <a:avLst>
              <a:gd name="adj1" fmla="val 16935599"/>
              <a:gd name="adj2" fmla="val 0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750361-2BC4-D0B6-D2D0-D0834E73B130}"/>
              </a:ext>
            </a:extLst>
          </p:cNvPr>
          <p:cNvGrpSpPr/>
          <p:nvPr/>
        </p:nvGrpSpPr>
        <p:grpSpPr>
          <a:xfrm>
            <a:off x="573923" y="1425185"/>
            <a:ext cx="3044841" cy="3091256"/>
            <a:chOff x="982227" y="1421846"/>
            <a:chExt cx="3044841" cy="309125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2A5AC1C-AF98-19A7-A529-5243F30A495D}"/>
                </a:ext>
              </a:extLst>
            </p:cNvPr>
            <p:cNvSpPr/>
            <p:nvPr/>
          </p:nvSpPr>
          <p:spPr>
            <a:xfrm>
              <a:off x="982227" y="1953910"/>
              <a:ext cx="3044841" cy="255919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677FBF8-A7CD-436E-4353-44D7E7009E92}"/>
                </a:ext>
              </a:extLst>
            </p:cNvPr>
            <p:cNvSpPr txBox="1"/>
            <p:nvPr/>
          </p:nvSpPr>
          <p:spPr>
            <a:xfrm>
              <a:off x="1037842" y="1421846"/>
              <a:ext cx="2933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2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洛伦兹力 的 左手定则</a:t>
              </a:r>
              <a:endParaRPr lang="en-US" altLang="zh-CN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2393BCF-2170-900D-830A-D90F7581D3AF}"/>
              </a:ext>
            </a:extLst>
          </p:cNvPr>
          <p:cNvSpPr txBox="1"/>
          <p:nvPr/>
        </p:nvSpPr>
        <p:spPr>
          <a:xfrm>
            <a:off x="3802747" y="1421990"/>
            <a:ext cx="4598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磁场对运动电荷的作用力 称作 洛伦兹力。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1AE616D-BF53-0A50-778A-0245CC1CA96D}"/>
                  </a:ext>
                </a:extLst>
              </p:cNvPr>
              <p:cNvSpPr txBox="1"/>
              <p:nvPr/>
            </p:nvSpPr>
            <p:spPr>
              <a:xfrm>
                <a:off x="4142489" y="3404217"/>
                <a:ext cx="5009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1AE616D-BF53-0A50-778A-0245CC1CA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89" y="3404217"/>
                <a:ext cx="500926" cy="4029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C7919A87-AC31-06C9-3894-641A0672F863}"/>
              </a:ext>
            </a:extLst>
          </p:cNvPr>
          <p:cNvSpPr/>
          <p:nvPr/>
        </p:nvSpPr>
        <p:spPr>
          <a:xfrm>
            <a:off x="7135731" y="2091307"/>
            <a:ext cx="1139004" cy="2290818"/>
          </a:xfrm>
          <a:prstGeom prst="roundRect">
            <a:avLst>
              <a:gd name="adj" fmla="val 305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3BD582B6-1D50-0189-6E15-7BC4E091DD57}"/>
              </a:ext>
            </a:extLst>
          </p:cNvPr>
          <p:cNvGrpSpPr/>
          <p:nvPr/>
        </p:nvGrpSpPr>
        <p:grpSpPr>
          <a:xfrm>
            <a:off x="4877129" y="2363240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CB919E9D-3276-BA1A-9F35-3DBB418E240C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4B6C3360-FB08-9E39-C31A-375FD9317EA1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91940C30-53EF-CAF7-3AD5-D1C391D2BEA4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3" name="十字形 12">
                    <a:extLst>
                      <a:ext uri="{FF2B5EF4-FFF2-40B4-BE49-F238E27FC236}">
                        <a16:creationId xmlns:a16="http://schemas.microsoft.com/office/drawing/2014/main" id="{9FD92C6C-CA20-CB83-33ED-08C818A5300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十字形 19">
                    <a:extLst>
                      <a:ext uri="{FF2B5EF4-FFF2-40B4-BE49-F238E27FC236}">
                        <a16:creationId xmlns:a16="http://schemas.microsoft.com/office/drawing/2014/main" id="{FA578484-D633-944D-2EDC-8E35874434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十字形 21">
                    <a:extLst>
                      <a:ext uri="{FF2B5EF4-FFF2-40B4-BE49-F238E27FC236}">
                        <a16:creationId xmlns:a16="http://schemas.microsoft.com/office/drawing/2014/main" id="{4449138C-A58E-46CA-6D50-2CD549339A5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十字形 24">
                    <a:extLst>
                      <a:ext uri="{FF2B5EF4-FFF2-40B4-BE49-F238E27FC236}">
                        <a16:creationId xmlns:a16="http://schemas.microsoft.com/office/drawing/2014/main" id="{5CE73717-DA19-5A67-7636-B90ABD86F45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十字形 31">
                    <a:extLst>
                      <a:ext uri="{FF2B5EF4-FFF2-40B4-BE49-F238E27FC236}">
                        <a16:creationId xmlns:a16="http://schemas.microsoft.com/office/drawing/2014/main" id="{A793094A-AF55-D5D7-9C52-050EFC0C3E2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CF734D20-C1AE-2D5A-4DEF-4DF2DDB99908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38" name="十字形 37">
                    <a:extLst>
                      <a:ext uri="{FF2B5EF4-FFF2-40B4-BE49-F238E27FC236}">
                        <a16:creationId xmlns:a16="http://schemas.microsoft.com/office/drawing/2014/main" id="{E5BA9D00-2BA0-1C43-5F56-D2A797C1CCC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十字形 39">
                    <a:extLst>
                      <a:ext uri="{FF2B5EF4-FFF2-40B4-BE49-F238E27FC236}">
                        <a16:creationId xmlns:a16="http://schemas.microsoft.com/office/drawing/2014/main" id="{0FFD7424-C573-F5B7-88F3-43C00A94890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十字形 40">
                    <a:extLst>
                      <a:ext uri="{FF2B5EF4-FFF2-40B4-BE49-F238E27FC236}">
                        <a16:creationId xmlns:a16="http://schemas.microsoft.com/office/drawing/2014/main" id="{4F9D39AF-5D12-EE9A-740F-249D96EB386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十字形 41">
                    <a:extLst>
                      <a:ext uri="{FF2B5EF4-FFF2-40B4-BE49-F238E27FC236}">
                        <a16:creationId xmlns:a16="http://schemas.microsoft.com/office/drawing/2014/main" id="{8046CC9D-3FEE-EA92-DE58-DD36923321C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十字形 44">
                    <a:extLst>
                      <a:ext uri="{FF2B5EF4-FFF2-40B4-BE49-F238E27FC236}">
                        <a16:creationId xmlns:a16="http://schemas.microsoft.com/office/drawing/2014/main" id="{E5F3E3DB-0ACD-D156-5FF9-3FA69DEC4A0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B79D208A-28BF-F744-A688-2355D28EF3A0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47" name="十字形 46">
                    <a:extLst>
                      <a:ext uri="{FF2B5EF4-FFF2-40B4-BE49-F238E27FC236}">
                        <a16:creationId xmlns:a16="http://schemas.microsoft.com/office/drawing/2014/main" id="{39551FF0-E0BB-8239-9341-47B75170291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十字形 47">
                    <a:extLst>
                      <a:ext uri="{FF2B5EF4-FFF2-40B4-BE49-F238E27FC236}">
                        <a16:creationId xmlns:a16="http://schemas.microsoft.com/office/drawing/2014/main" id="{AF18CDAB-C24E-1413-F3DB-94F3E3CCA32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十字形 48">
                    <a:extLst>
                      <a:ext uri="{FF2B5EF4-FFF2-40B4-BE49-F238E27FC236}">
                        <a16:creationId xmlns:a16="http://schemas.microsoft.com/office/drawing/2014/main" id="{D28CFA39-B089-3FEE-EAEE-FBD6954D247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十字形 49">
                    <a:extLst>
                      <a:ext uri="{FF2B5EF4-FFF2-40B4-BE49-F238E27FC236}">
                        <a16:creationId xmlns:a16="http://schemas.microsoft.com/office/drawing/2014/main" id="{4801A072-D824-2B56-FE20-FD1F539708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十字形 50">
                    <a:extLst>
                      <a:ext uri="{FF2B5EF4-FFF2-40B4-BE49-F238E27FC236}">
                        <a16:creationId xmlns:a16="http://schemas.microsoft.com/office/drawing/2014/main" id="{0116EA14-3534-4DB5-8BD1-DD895051A01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9232C3D-910D-EB5E-1A59-1DE95EC2B354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128893F4-94BE-7832-0187-E4A9EAD68670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87" name="十字形 86">
                    <a:extLst>
                      <a:ext uri="{FF2B5EF4-FFF2-40B4-BE49-F238E27FC236}">
                        <a16:creationId xmlns:a16="http://schemas.microsoft.com/office/drawing/2014/main" id="{203F6D6E-C83C-5FBA-8DD4-C9D736EF14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十字形 87">
                    <a:extLst>
                      <a:ext uri="{FF2B5EF4-FFF2-40B4-BE49-F238E27FC236}">
                        <a16:creationId xmlns:a16="http://schemas.microsoft.com/office/drawing/2014/main" id="{13632CDF-3F7E-B563-19FC-84219830280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十字形 88">
                    <a:extLst>
                      <a:ext uri="{FF2B5EF4-FFF2-40B4-BE49-F238E27FC236}">
                        <a16:creationId xmlns:a16="http://schemas.microsoft.com/office/drawing/2014/main" id="{35F1910A-89D5-141B-58D8-D8DF7AFF6D1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十字形 89">
                    <a:extLst>
                      <a:ext uri="{FF2B5EF4-FFF2-40B4-BE49-F238E27FC236}">
                        <a16:creationId xmlns:a16="http://schemas.microsoft.com/office/drawing/2014/main" id="{22ABC9C7-1CFD-E1CF-CA2A-987CFE4D9AF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十字形 90">
                    <a:extLst>
                      <a:ext uri="{FF2B5EF4-FFF2-40B4-BE49-F238E27FC236}">
                        <a16:creationId xmlns:a16="http://schemas.microsoft.com/office/drawing/2014/main" id="{D39A1291-3CC2-5019-65F7-E748D504492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BB899599-C13C-84E5-829E-9C15FB94BB1F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9" name="十字形 78">
                    <a:extLst>
                      <a:ext uri="{FF2B5EF4-FFF2-40B4-BE49-F238E27FC236}">
                        <a16:creationId xmlns:a16="http://schemas.microsoft.com/office/drawing/2014/main" id="{A2EFAE56-169C-EE52-8FFA-EC9503976A5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十字形 79">
                    <a:extLst>
                      <a:ext uri="{FF2B5EF4-FFF2-40B4-BE49-F238E27FC236}">
                        <a16:creationId xmlns:a16="http://schemas.microsoft.com/office/drawing/2014/main" id="{F5D6FB64-8F4F-D3EC-4FEB-22DC02C9EFF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十字形 81">
                    <a:extLst>
                      <a:ext uri="{FF2B5EF4-FFF2-40B4-BE49-F238E27FC236}">
                        <a16:creationId xmlns:a16="http://schemas.microsoft.com/office/drawing/2014/main" id="{A76AD935-E86C-1D61-5815-1D3BF04D4C2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十字形 83">
                    <a:extLst>
                      <a:ext uri="{FF2B5EF4-FFF2-40B4-BE49-F238E27FC236}">
                        <a16:creationId xmlns:a16="http://schemas.microsoft.com/office/drawing/2014/main" id="{16165FB9-59E4-21F9-38E4-A93F8F53467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十字形 84">
                    <a:extLst>
                      <a:ext uri="{FF2B5EF4-FFF2-40B4-BE49-F238E27FC236}">
                        <a16:creationId xmlns:a16="http://schemas.microsoft.com/office/drawing/2014/main" id="{0F65EAEB-9EBF-27B8-87D3-A44A99EBB77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22B3D20-1308-A918-BF40-D7F7262C7261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7" name="十字形 56">
                    <a:extLst>
                      <a:ext uri="{FF2B5EF4-FFF2-40B4-BE49-F238E27FC236}">
                        <a16:creationId xmlns:a16="http://schemas.microsoft.com/office/drawing/2014/main" id="{FE09E019-4F04-1C1D-B4C2-45CB2B82A38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十字形 57">
                    <a:extLst>
                      <a:ext uri="{FF2B5EF4-FFF2-40B4-BE49-F238E27FC236}">
                        <a16:creationId xmlns:a16="http://schemas.microsoft.com/office/drawing/2014/main" id="{9D2C30FB-7A16-1130-03CF-DC885DC9F95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十字形 63">
                    <a:extLst>
                      <a:ext uri="{FF2B5EF4-FFF2-40B4-BE49-F238E27FC236}">
                        <a16:creationId xmlns:a16="http://schemas.microsoft.com/office/drawing/2014/main" id="{B1A91E16-2735-D6BC-7F3F-366AF6DEFA3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十字形 64">
                    <a:extLst>
                      <a:ext uri="{FF2B5EF4-FFF2-40B4-BE49-F238E27FC236}">
                        <a16:creationId xmlns:a16="http://schemas.microsoft.com/office/drawing/2014/main" id="{1E147CA1-F774-254D-7C67-BF62B52288F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十字形 70">
                    <a:extLst>
                      <a:ext uri="{FF2B5EF4-FFF2-40B4-BE49-F238E27FC236}">
                        <a16:creationId xmlns:a16="http://schemas.microsoft.com/office/drawing/2014/main" id="{0F847F56-8CC1-8730-AEC3-807EF8922DE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180" name="十字形 179">
              <a:extLst>
                <a:ext uri="{FF2B5EF4-FFF2-40B4-BE49-F238E27FC236}">
                  <a16:creationId xmlns:a16="http://schemas.microsoft.com/office/drawing/2014/main" id="{35C12E60-28AD-93C2-6153-FCE3749F0FCA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十字形 181">
              <a:extLst>
                <a:ext uri="{FF2B5EF4-FFF2-40B4-BE49-F238E27FC236}">
                  <a16:creationId xmlns:a16="http://schemas.microsoft.com/office/drawing/2014/main" id="{633CDBE0-2704-679C-6021-AF4061058F3C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十字形 183">
              <a:extLst>
                <a:ext uri="{FF2B5EF4-FFF2-40B4-BE49-F238E27FC236}">
                  <a16:creationId xmlns:a16="http://schemas.microsoft.com/office/drawing/2014/main" id="{1B7CAF46-72F5-C46A-0CE9-23BCEEC26F80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十字形 185">
              <a:extLst>
                <a:ext uri="{FF2B5EF4-FFF2-40B4-BE49-F238E27FC236}">
                  <a16:creationId xmlns:a16="http://schemas.microsoft.com/office/drawing/2014/main" id="{67FA28BE-8334-05E1-2F86-864A5BC343A9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8" name="十字形 187">
              <a:extLst>
                <a:ext uri="{FF2B5EF4-FFF2-40B4-BE49-F238E27FC236}">
                  <a16:creationId xmlns:a16="http://schemas.microsoft.com/office/drawing/2014/main" id="{471E12DB-879F-66ED-C878-8D58417F0E7C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十字形 189">
              <a:extLst>
                <a:ext uri="{FF2B5EF4-FFF2-40B4-BE49-F238E27FC236}">
                  <a16:creationId xmlns:a16="http://schemas.microsoft.com/office/drawing/2014/main" id="{ED26C702-E000-419B-9EEB-02749EDB91C2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2" name="3D 模型 191" descr="Hand">
                <a:extLst>
                  <a:ext uri="{FF2B5EF4-FFF2-40B4-BE49-F238E27FC236}">
                    <a16:creationId xmlns:a16="http://schemas.microsoft.com/office/drawing/2014/main" id="{40361705-632E-D74D-34A7-2F6AD9FCDC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4401304"/>
                  </p:ext>
                </p:extLst>
              </p:nvPr>
            </p:nvGraphicFramePr>
            <p:xfrm rot="16200000" flipH="1">
              <a:off x="9540534" y="2249154"/>
              <a:ext cx="1208505" cy="2032446"/>
            </p:xfrm>
            <a:graphic>
              <a:graphicData uri="http://schemas.microsoft.com/office/drawing/2017/model3d">
                <am3d:model3d r:embed="rId23">
                  <am3d:spPr>
                    <a:xfrm rot="16200000" flipH="1">
                      <a:off x="0" y="0"/>
                      <a:ext cx="1208505" cy="203244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802521" ay="167723" az="-39862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2407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2" name="3D 模型 191" descr="Hand">
                <a:extLst>
                  <a:ext uri="{FF2B5EF4-FFF2-40B4-BE49-F238E27FC236}">
                    <a16:creationId xmlns:a16="http://schemas.microsoft.com/office/drawing/2014/main" id="{40361705-632E-D74D-34A7-2F6AD9FCDC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 rot="16200000" flipH="1">
                <a:off x="9540534" y="2249154"/>
                <a:ext cx="1208505" cy="2032446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3" name="3D 模型 192" descr="Hand">
                <a:extLst>
                  <a:ext uri="{FF2B5EF4-FFF2-40B4-BE49-F238E27FC236}">
                    <a16:creationId xmlns:a16="http://schemas.microsoft.com/office/drawing/2014/main" id="{F9449BCA-28C3-9953-1ACE-141FAE9F73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469526"/>
                  </p:ext>
                </p:extLst>
              </p:nvPr>
            </p:nvGraphicFramePr>
            <p:xfrm rot="5400000">
              <a:off x="1468716" y="2204374"/>
              <a:ext cx="1246561" cy="2083946"/>
            </p:xfrm>
            <a:graphic>
              <a:graphicData uri="http://schemas.microsoft.com/office/drawing/2017/model3d">
                <am3d:model3d r:embed="rId23">
                  <am3d:spPr>
                    <a:xfrm rot="5400000">
                      <a:off x="0" y="0"/>
                      <a:ext cx="1246561" cy="208394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304971" ay="709429" az="62652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407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3" name="3D 模型 192" descr="Hand">
                <a:extLst>
                  <a:ext uri="{FF2B5EF4-FFF2-40B4-BE49-F238E27FC236}">
                    <a16:creationId xmlns:a16="http://schemas.microsoft.com/office/drawing/2014/main" id="{F9449BCA-28C3-9953-1ACE-141FAE9F7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5400000">
                <a:off x="1468716" y="2204374"/>
                <a:ext cx="1246561" cy="2083946"/>
              </a:xfrm>
              <a:prstGeom prst="rect">
                <a:avLst/>
              </a:prstGeom>
              <a:effectLst/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078DEC7C-73C4-13F1-93B3-450DF3FF7FD6}"/>
              </a:ext>
            </a:extLst>
          </p:cNvPr>
          <p:cNvGrpSpPr/>
          <p:nvPr/>
        </p:nvGrpSpPr>
        <p:grpSpPr>
          <a:xfrm>
            <a:off x="7353209" y="2192381"/>
            <a:ext cx="691505" cy="864315"/>
            <a:chOff x="6908164" y="2113112"/>
            <a:chExt cx="653630" cy="816974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2B5CEC6A-461D-D61A-75FD-82D5D701EEBC}"/>
                </a:ext>
              </a:extLst>
            </p:cNvPr>
            <p:cNvGrpSpPr/>
            <p:nvPr/>
          </p:nvGrpSpPr>
          <p:grpSpPr>
            <a:xfrm>
              <a:off x="6908164" y="2113112"/>
              <a:ext cx="653630" cy="632679"/>
              <a:chOff x="6833862" y="2347796"/>
              <a:chExt cx="653630" cy="632679"/>
            </a:xfrm>
          </p:grpSpPr>
          <p:sp>
            <p:nvSpPr>
              <p:cNvPr id="197" name="平行四边形 196">
                <a:extLst>
                  <a:ext uri="{FF2B5EF4-FFF2-40B4-BE49-F238E27FC236}">
                    <a16:creationId xmlns:a16="http://schemas.microsoft.com/office/drawing/2014/main" id="{ECB44F4A-D481-6262-5E5D-01B7CE2B5772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8" name="直接箭头连接符 197">
                <a:extLst>
                  <a:ext uri="{FF2B5EF4-FFF2-40B4-BE49-F238E27FC236}">
                    <a16:creationId xmlns:a16="http://schemas.microsoft.com/office/drawing/2014/main" id="{0DE12057-FE1D-C1E4-11D6-7DF3D6815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接箭头连接符 198">
                <a:extLst>
                  <a:ext uri="{FF2B5EF4-FFF2-40B4-BE49-F238E27FC236}">
                    <a16:creationId xmlns:a16="http://schemas.microsoft.com/office/drawing/2014/main" id="{24260D52-8312-8567-C1C2-7AB768D58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09C042F5-4C4E-D889-B5AA-F4AF18BE7F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文本框 200">
                    <a:extLst>
                      <a:ext uri="{FF2B5EF4-FFF2-40B4-BE49-F238E27FC236}">
                        <a16:creationId xmlns:a16="http://schemas.microsoft.com/office/drawing/2014/main" id="{19BAAB8B-4C2E-7254-90B4-BA2162B4D3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文本框 201">
                    <a:extLst>
                      <a:ext uri="{FF2B5EF4-FFF2-40B4-BE49-F238E27FC236}">
                        <a16:creationId xmlns:a16="http://schemas.microsoft.com/office/drawing/2014/main" id="{6D18A4F1-BFEF-C2E6-1E09-861CDC19C229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8333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/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8163" r="-6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BCE6BF-D91B-5E10-90C6-0AE573305F16}"/>
              </a:ext>
            </a:extLst>
          </p:cNvPr>
          <p:cNvGrpSpPr/>
          <p:nvPr/>
        </p:nvGrpSpPr>
        <p:grpSpPr>
          <a:xfrm>
            <a:off x="5573759" y="3062462"/>
            <a:ext cx="797424" cy="338554"/>
            <a:chOff x="5400194" y="3062462"/>
            <a:chExt cx="797424" cy="338554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4CC7EDF-9804-157F-B157-4F774AB20881}"/>
                </a:ext>
              </a:extLst>
            </p:cNvPr>
            <p:cNvCxnSpPr/>
            <p:nvPr/>
          </p:nvCxnSpPr>
          <p:spPr>
            <a:xfrm>
              <a:off x="5400194" y="3223208"/>
              <a:ext cx="46808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17D0830-DFF1-0AF3-F7CD-E1B379A6CB7A}"/>
                    </a:ext>
                  </a:extLst>
                </p:cNvPr>
                <p:cNvSpPr txBox="1"/>
                <p:nvPr/>
              </p:nvSpPr>
              <p:spPr>
                <a:xfrm>
                  <a:off x="5786980" y="3062462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17D0830-DFF1-0AF3-F7CD-E1B379A6C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980" y="3062462"/>
                  <a:ext cx="410638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5C4C81-CFC6-AA95-68B5-F4AE74CEE836}"/>
              </a:ext>
            </a:extLst>
          </p:cNvPr>
          <p:cNvGrpSpPr/>
          <p:nvPr/>
        </p:nvGrpSpPr>
        <p:grpSpPr>
          <a:xfrm>
            <a:off x="5269721" y="2254547"/>
            <a:ext cx="410638" cy="870261"/>
            <a:chOff x="5211476" y="2361478"/>
            <a:chExt cx="410638" cy="870261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6C10607-58FD-6999-D0F0-D79A8CE2E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743587"/>
              <a:ext cx="0" cy="488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8E023BC-716C-5724-D678-02ED36124141}"/>
                    </a:ext>
                  </a:extLst>
                </p:cNvPr>
                <p:cNvSpPr txBox="1"/>
                <p:nvPr/>
              </p:nvSpPr>
              <p:spPr>
                <a:xfrm>
                  <a:off x="5211476" y="2361478"/>
                  <a:ext cx="410638" cy="37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8E023BC-716C-5724-D678-02ED36124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476" y="2361478"/>
                  <a:ext cx="410638" cy="375616"/>
                </a:xfrm>
                <a:prstGeom prst="rect">
                  <a:avLst/>
                </a:prstGeom>
                <a:blipFill>
                  <a:blip r:embed="rId31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FC6D4F-799D-3FB7-E82F-408CDA258537}"/>
                  </a:ext>
                </a:extLst>
              </p:cNvPr>
              <p:cNvSpPr txBox="1"/>
              <p:nvPr/>
            </p:nvSpPr>
            <p:spPr>
              <a:xfrm>
                <a:off x="4700296" y="4670462"/>
                <a:ext cx="2791407" cy="318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洛伦兹力：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zh-CN" altLang="en-US" b="1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FC6D4F-799D-3FB7-E82F-408CDA258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296" y="4670462"/>
                <a:ext cx="2791407" cy="318613"/>
              </a:xfrm>
              <a:prstGeom prst="rect">
                <a:avLst/>
              </a:prstGeom>
              <a:blipFill>
                <a:blip r:embed="rId32"/>
                <a:stretch>
                  <a:fillRect t="-13462" b="-4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C9B854-07B1-7836-F9CA-398E9658177E}"/>
              </a:ext>
            </a:extLst>
          </p:cNvPr>
          <p:cNvGrpSpPr/>
          <p:nvPr/>
        </p:nvGrpSpPr>
        <p:grpSpPr>
          <a:xfrm>
            <a:off x="10654377" y="3206948"/>
            <a:ext cx="797424" cy="338554"/>
            <a:chOff x="5400194" y="3062462"/>
            <a:chExt cx="797424" cy="338554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F60E2A7-8CA9-9E10-0374-A8B082853290}"/>
                </a:ext>
              </a:extLst>
            </p:cNvPr>
            <p:cNvCxnSpPr/>
            <p:nvPr/>
          </p:nvCxnSpPr>
          <p:spPr>
            <a:xfrm>
              <a:off x="5400194" y="3223208"/>
              <a:ext cx="46808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F554403-5EB5-F8DC-E170-30455B7EF356}"/>
                    </a:ext>
                  </a:extLst>
                </p:cNvPr>
                <p:cNvSpPr txBox="1"/>
                <p:nvPr/>
              </p:nvSpPr>
              <p:spPr>
                <a:xfrm>
                  <a:off x="5786980" y="3062462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F554403-5EB5-F8DC-E170-30455B7EF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980" y="3062462"/>
                  <a:ext cx="410638" cy="338554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14CC39-E1A1-AB0E-901D-F35E159C6BAA}"/>
              </a:ext>
            </a:extLst>
          </p:cNvPr>
          <p:cNvGrpSpPr/>
          <p:nvPr/>
        </p:nvGrpSpPr>
        <p:grpSpPr>
          <a:xfrm>
            <a:off x="10727708" y="2532781"/>
            <a:ext cx="649366" cy="482868"/>
            <a:chOff x="5400194" y="2740340"/>
            <a:chExt cx="649366" cy="482868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6DF5BF2-8CCC-D82A-3260-0FBB257F4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194" y="2922840"/>
              <a:ext cx="271225" cy="30036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AEEF8D4-7889-DB11-C3EB-9CD9D53AF161}"/>
                    </a:ext>
                  </a:extLst>
                </p:cNvPr>
                <p:cNvSpPr txBox="1"/>
                <p:nvPr/>
              </p:nvSpPr>
              <p:spPr>
                <a:xfrm>
                  <a:off x="5638922" y="2740340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AEEF8D4-7889-DB11-C3EB-9CD9D53AF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922" y="2740340"/>
                  <a:ext cx="410638" cy="3684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6FFC9D-391E-C4C0-529A-1CDE4D10ADFC}"/>
              </a:ext>
            </a:extLst>
          </p:cNvPr>
          <p:cNvGrpSpPr/>
          <p:nvPr/>
        </p:nvGrpSpPr>
        <p:grpSpPr>
          <a:xfrm>
            <a:off x="10294995" y="2364581"/>
            <a:ext cx="410638" cy="634809"/>
            <a:chOff x="5345667" y="2596930"/>
            <a:chExt cx="410638" cy="634809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807E2C7-8728-DA30-8166-802E8F8B8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743587"/>
              <a:ext cx="0" cy="488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98E0CF9-9048-2C09-C1DD-AF8B9A0E996B}"/>
                    </a:ext>
                  </a:extLst>
                </p:cNvPr>
                <p:cNvSpPr txBox="1"/>
                <p:nvPr/>
              </p:nvSpPr>
              <p:spPr>
                <a:xfrm>
                  <a:off x="5345667" y="2596930"/>
                  <a:ext cx="410638" cy="37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98E0CF9-9048-2C09-C1DD-AF8B9A0E9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667" y="2596930"/>
                  <a:ext cx="410638" cy="375616"/>
                </a:xfrm>
                <a:prstGeom prst="rect">
                  <a:avLst/>
                </a:prstGeom>
                <a:blipFill>
                  <a:blip r:embed="rId35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448FBC0-83AB-E839-DA2F-EA9E9EB06EC1}"/>
              </a:ext>
            </a:extLst>
          </p:cNvPr>
          <p:cNvGrpSpPr/>
          <p:nvPr/>
        </p:nvGrpSpPr>
        <p:grpSpPr>
          <a:xfrm>
            <a:off x="1683704" y="3146047"/>
            <a:ext cx="576011" cy="368499"/>
            <a:chOff x="1661950" y="3903775"/>
            <a:chExt cx="576011" cy="368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1D611D8-F889-3F15-B0FB-0E3A80BACD3E}"/>
                    </a:ext>
                  </a:extLst>
                </p:cNvPr>
                <p:cNvSpPr txBox="1"/>
                <p:nvPr/>
              </p:nvSpPr>
              <p:spPr>
                <a:xfrm>
                  <a:off x="1661950" y="3903775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1D611D8-F889-3F15-B0FB-0E3A80BA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950" y="3903775"/>
                  <a:ext cx="410638" cy="36849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十字形 58">
              <a:extLst>
                <a:ext uri="{FF2B5EF4-FFF2-40B4-BE49-F238E27FC236}">
                  <a16:creationId xmlns:a16="http://schemas.microsoft.com/office/drawing/2014/main" id="{ED044C47-203E-04F9-C42D-2C10A06A744D}"/>
                </a:ext>
              </a:extLst>
            </p:cNvPr>
            <p:cNvSpPr/>
            <p:nvPr/>
          </p:nvSpPr>
          <p:spPr>
            <a:xfrm rot="2700000">
              <a:off x="2097509" y="4029297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2A4CE9B-A0DD-29D9-02F0-6C51A8994F88}"/>
              </a:ext>
            </a:extLst>
          </p:cNvPr>
          <p:cNvGrpSpPr/>
          <p:nvPr/>
        </p:nvGrpSpPr>
        <p:grpSpPr>
          <a:xfrm>
            <a:off x="2692710" y="3191975"/>
            <a:ext cx="797424" cy="338554"/>
            <a:chOff x="5400194" y="3062462"/>
            <a:chExt cx="797424" cy="338554"/>
          </a:xfrm>
        </p:grpSpPr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CD2B51F9-B676-02EF-B9C0-13C9271BF643}"/>
                </a:ext>
              </a:extLst>
            </p:cNvPr>
            <p:cNvCxnSpPr/>
            <p:nvPr/>
          </p:nvCxnSpPr>
          <p:spPr>
            <a:xfrm>
              <a:off x="5400194" y="3223208"/>
              <a:ext cx="46808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4DC901DE-B999-BCC3-1383-8B79DCDE46A9}"/>
                    </a:ext>
                  </a:extLst>
                </p:cNvPr>
                <p:cNvSpPr txBox="1"/>
                <p:nvPr/>
              </p:nvSpPr>
              <p:spPr>
                <a:xfrm>
                  <a:off x="5786980" y="3062462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4DC901DE-B999-BCC3-1383-8B79DCDE4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980" y="3062462"/>
                  <a:ext cx="410638" cy="338554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2B3EE01-A26C-155C-C37D-191391E2D6D1}"/>
              </a:ext>
            </a:extLst>
          </p:cNvPr>
          <p:cNvGrpSpPr/>
          <p:nvPr/>
        </p:nvGrpSpPr>
        <p:grpSpPr>
          <a:xfrm>
            <a:off x="2109967" y="2364581"/>
            <a:ext cx="410638" cy="634809"/>
            <a:chOff x="5345667" y="2596930"/>
            <a:chExt cx="410638" cy="634809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47BB5B0-AF8F-3240-90E6-4F52481B3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743587"/>
              <a:ext cx="0" cy="488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265EF64-6414-454F-B321-0296F8A8867C}"/>
                    </a:ext>
                  </a:extLst>
                </p:cNvPr>
                <p:cNvSpPr txBox="1"/>
                <p:nvPr/>
              </p:nvSpPr>
              <p:spPr>
                <a:xfrm>
                  <a:off x="5345667" y="2596930"/>
                  <a:ext cx="410638" cy="37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265EF64-6414-454F-B321-0296F8A88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667" y="2596930"/>
                  <a:ext cx="410638" cy="375616"/>
                </a:xfrm>
                <a:prstGeom prst="rect">
                  <a:avLst/>
                </a:prstGeom>
                <a:blipFill>
                  <a:blip r:embed="rId38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1234423B-632F-57DB-DF7F-1590626B4885}"/>
                  </a:ext>
                </a:extLst>
              </p:cNvPr>
              <p:cNvSpPr/>
              <p:nvPr/>
            </p:nvSpPr>
            <p:spPr>
              <a:xfrm>
                <a:off x="5366375" y="3112903"/>
                <a:ext cx="207384" cy="2073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1234423B-632F-57DB-DF7F-1590626B4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375" y="3112903"/>
                <a:ext cx="207384" cy="207384"/>
              </a:xfrm>
              <a:prstGeom prst="ellipse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F5857607-44E6-3303-0FC9-C604D877B748}"/>
              </a:ext>
            </a:extLst>
          </p:cNvPr>
          <p:cNvGrpSpPr/>
          <p:nvPr/>
        </p:nvGrpSpPr>
        <p:grpSpPr>
          <a:xfrm>
            <a:off x="7397532" y="3207767"/>
            <a:ext cx="844098" cy="873595"/>
            <a:chOff x="7397532" y="3207767"/>
            <a:chExt cx="844098" cy="873595"/>
          </a:xfrm>
        </p:grpSpPr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FEA0D6F9-A4D0-1708-8FB7-C5C291F24D0F}"/>
                </a:ext>
              </a:extLst>
            </p:cNvPr>
            <p:cNvSpPr/>
            <p:nvPr/>
          </p:nvSpPr>
          <p:spPr>
            <a:xfrm>
              <a:off x="7475510" y="3712096"/>
              <a:ext cx="453966" cy="184086"/>
            </a:xfrm>
            <a:prstGeom prst="parallelogram">
              <a:avLst>
                <a:gd name="adj" fmla="val 1016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AFF9F8C-26D6-360B-D00F-B1310AD28D56}"/>
                </a:ext>
              </a:extLst>
            </p:cNvPr>
            <p:cNvGrpSpPr/>
            <p:nvPr/>
          </p:nvGrpSpPr>
          <p:grpSpPr>
            <a:xfrm>
              <a:off x="7444206" y="3366937"/>
              <a:ext cx="625766" cy="544396"/>
              <a:chOff x="5400194" y="2678812"/>
              <a:chExt cx="625766" cy="544396"/>
            </a:xfrm>
          </p:grpSpPr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3AEFCA2F-53C3-DB85-E890-D9374490CD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0194" y="2903036"/>
                <a:ext cx="317291" cy="32017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6727EC6-316D-7E09-9B3B-2B2D228C3F49}"/>
                      </a:ext>
                    </a:extLst>
                  </p:cNvPr>
                  <p:cNvSpPr txBox="1"/>
                  <p:nvPr/>
                </p:nvSpPr>
                <p:spPr>
                  <a:xfrm>
                    <a:off x="5615322" y="2678812"/>
                    <a:ext cx="410638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6727EC6-316D-7E09-9B3B-2B2D228C3F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5322" y="2678812"/>
                    <a:ext cx="410638" cy="368499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98A5838-787D-A5E1-C406-62FA40027D43}"/>
                </a:ext>
              </a:extLst>
            </p:cNvPr>
            <p:cNvGrpSpPr/>
            <p:nvPr/>
          </p:nvGrpSpPr>
          <p:grpSpPr>
            <a:xfrm>
              <a:off x="7444206" y="3742808"/>
              <a:ext cx="797424" cy="338554"/>
              <a:chOff x="5400194" y="3062462"/>
              <a:chExt cx="797424" cy="338554"/>
            </a:xfrm>
          </p:grpSpPr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DD08946F-9984-9B16-7A83-4F7001D010F7}"/>
                  </a:ext>
                </a:extLst>
              </p:cNvPr>
              <p:cNvCxnSpPr/>
              <p:nvPr/>
            </p:nvCxnSpPr>
            <p:spPr>
              <a:xfrm>
                <a:off x="5400194" y="3223208"/>
                <a:ext cx="468085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24B5AD28-1852-FFEE-4DA4-82CC068BA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980" y="3062462"/>
                    <a:ext cx="41063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24B5AD28-1852-FFEE-4DA4-82CC068BA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6980" y="3062462"/>
                    <a:ext cx="410638" cy="338554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6FBEB6E-6DF7-8FF9-D264-97ED649B4FD5}"/>
                </a:ext>
              </a:extLst>
            </p:cNvPr>
            <p:cNvGrpSpPr/>
            <p:nvPr/>
          </p:nvGrpSpPr>
          <p:grpSpPr>
            <a:xfrm>
              <a:off x="7397532" y="3207767"/>
              <a:ext cx="410638" cy="707330"/>
              <a:chOff x="5354690" y="2524409"/>
              <a:chExt cx="410638" cy="707330"/>
            </a:xfrm>
          </p:grpSpPr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448F9EB1-FA17-5132-27F1-B1172BAD1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8215" y="2743587"/>
                <a:ext cx="0" cy="48815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D6EA71E5-A9B0-7317-3B39-40152BA4EC13}"/>
                      </a:ext>
                    </a:extLst>
                  </p:cNvPr>
                  <p:cNvSpPr txBox="1"/>
                  <p:nvPr/>
                </p:nvSpPr>
                <p:spPr>
                  <a:xfrm>
                    <a:off x="5354690" y="2524409"/>
                    <a:ext cx="410638" cy="375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D6EA71E5-A9B0-7317-3B39-40152BA4EC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4690" y="2524409"/>
                    <a:ext cx="410638" cy="375616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b="-80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512F884-A8A3-B7CA-2825-E67E41C8137B}"/>
                  </a:ext>
                </a:extLst>
              </p:cNvPr>
              <p:cNvSpPr txBox="1"/>
              <p:nvPr/>
            </p:nvSpPr>
            <p:spPr>
              <a:xfrm>
                <a:off x="3569886" y="5098729"/>
                <a:ext cx="5052225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洛伦兹力的大小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𝑞𝑣𝐵</m:t>
                    </m:r>
                    <m:func>
                      <m:func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，方向可由右手螺旋定则</a:t>
                </a:r>
                <a:r>
                  <a:rPr lang="en-US" altLang="zh-CN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左手定则确定</a:t>
                </a:r>
                <a:endParaRPr lang="en-US" altLang="zh-CN" sz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式中的</a:t>
                </a:r>
                <a:r>
                  <a:rPr lang="en-US" altLang="zh-CN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v</a:t>
                </a: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应当取 正电荷运动的方向 或 负电荷运动的反方向</a:t>
                </a:r>
                <a:endParaRPr lang="en-US" altLang="zh-CN" sz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洛伦兹力永不做功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512F884-A8A3-B7CA-2825-E67E41C81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886" y="5098729"/>
                <a:ext cx="5052225" cy="880049"/>
              </a:xfrm>
              <a:prstGeom prst="rect">
                <a:avLst/>
              </a:prstGeom>
              <a:blipFill>
                <a:blip r:embed="rId43"/>
                <a:stretch>
                  <a:fillRect b="-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2A70707-3401-7A22-704F-3659737A9024}"/>
                  </a:ext>
                </a:extLst>
              </p:cNvPr>
              <p:cNvSpPr txBox="1"/>
              <p:nvPr/>
            </p:nvSpPr>
            <p:spPr>
              <a:xfrm>
                <a:off x="8706608" y="4698941"/>
                <a:ext cx="2854257" cy="1089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四指指向：前一个矢量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altLang="zh-CN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>
                  <a:spcBef>
                    <a:spcPts val="6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向内握拳的过程中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若四指能够指向 后一个矢量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1400" b="0" i="0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结果矢量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指向拇指方向</a:t>
                </a: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2A70707-3401-7A22-704F-3659737A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08" y="4698941"/>
                <a:ext cx="2854257" cy="1089594"/>
              </a:xfrm>
              <a:prstGeom prst="rect">
                <a:avLst/>
              </a:prstGeom>
              <a:blipFill>
                <a:blip r:embed="rId44"/>
                <a:stretch>
                  <a:fillRect t="-1676" r="-641" b="-3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08D0AE8-FE73-3BD6-4916-2E3A00342B7F}"/>
                  </a:ext>
                </a:extLst>
              </p:cNvPr>
              <p:cNvSpPr txBox="1"/>
              <p:nvPr/>
            </p:nvSpPr>
            <p:spPr>
              <a:xfrm>
                <a:off x="631132" y="4698941"/>
                <a:ext cx="2854257" cy="1089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四指指向：速度矢量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让 磁感应强度矢量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垂直于掌心穿过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结果矢量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指向拇指方向</a:t>
                </a: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08D0AE8-FE73-3BD6-4916-2E3A00342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2" y="4698941"/>
                <a:ext cx="2854257" cy="1089594"/>
              </a:xfrm>
              <a:prstGeom prst="rect">
                <a:avLst/>
              </a:prstGeom>
              <a:blipFill>
                <a:blip r:embed="rId45"/>
                <a:stretch>
                  <a:fillRect l="-641" t="-1676" b="-3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60" presetClass="entr" presetSubtype="5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0" presetClass="entr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7" presetClass="emph" presetSubtype="10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0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7" presetClass="emph" presetSubtype="102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98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8" presetClass="emph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19" dur="3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6.9747"/>
                                          </p:val>
                                        </p:tav>
                                        <p:tav tm="6660">
                                          <p:val>
                                            <p:fltVal val="-12.1039"/>
                                          </p:val>
                                        </p:tav>
                                        <p:tav tm="9990">
                                          <p:val>
                                            <p:fltVal val="-15.6713"/>
                                          </p:val>
                                        </p:tav>
                                        <p:tav tm="13320">
                                          <p:val>
                                            <p:fltVal val="-17.9604"/>
                                          </p:val>
                                        </p:tav>
                                        <p:tav tm="16650">
                                          <p:val>
                                            <p:fltVal val="-19.2548"/>
                                          </p:val>
                                        </p:tav>
                                        <p:tav tm="19970">
                                          <p:val>
                                            <p:fltVal val="-19.8371"/>
                                          </p:val>
                                        </p:tav>
                                        <p:tav tm="23290">
                                          <p:val>
                                            <p:fltVal val="-19.9936"/>
                                          </p:val>
                                        </p:tav>
                                        <p:tav tm="26620">
                                          <p:val>
                                            <p:fltVal val="-19.9945"/>
                                          </p:val>
                                        </p:tav>
                                        <p:tav tm="29950">
                                          <p:val>
                                            <p:fltVal val="-19.8447"/>
                                          </p:val>
                                        </p:tav>
                                        <p:tav tm="33280">
                                          <p:val>
                                            <p:fltVal val="-19.2733"/>
                                          </p:val>
                                        </p:tav>
                                        <p:tav tm="36610">
                                          <p:val>
                                            <p:fltVal val="-17.9968"/>
                                          </p:val>
                                        </p:tav>
                                        <p:tav tm="39940">
                                          <p:val>
                                            <p:fltVal val="-15.7316"/>
                                          </p:val>
                                        </p:tav>
                                        <p:tav tm="43270">
                                          <p:val>
                                            <p:fltVal val="-12.194"/>
                                          </p:val>
                                        </p:tav>
                                        <p:tav tm="46600">
                                          <p:val>
                                            <p:fltVal val="-7.1005"/>
                                          </p:val>
                                        </p:tav>
                                        <p:tav tm="49930">
                                          <p:val>
                                            <p:fltVal val="-0.1675"/>
                                          </p:val>
                                        </p:tav>
                                        <p:tav tm="53250">
                                          <p:val>
                                            <p:fltVal val="6.8299"/>
                                          </p:val>
                                        </p:tav>
                                        <p:tav tm="56580">
                                          <p:val>
                                            <p:fltVal val="12.0002"/>
                                          </p:val>
                                        </p:tav>
                                        <p:tav tm="59900">
                                          <p:val>
                                            <p:fltVal val="15.593"/>
                                          </p:val>
                                        </p:tav>
                                        <p:tav tm="63220">
                                          <p:val>
                                            <p:fltVal val="17.9075"/>
                                          </p:val>
                                        </p:tav>
                                        <p:tav tm="66540">
                                          <p:val>
                                            <p:fltVal val="19.2249"/>
                                          </p:val>
                                        </p:tav>
                                        <p:tav tm="69870">
                                          <p:val>
                                            <p:fltVal val="19.8271"/>
                                          </p:val>
                                        </p:tav>
                                        <p:tav tm="73190">
                                          <p:val>
                                            <p:fltVal val="19.9924"/>
                                          </p:val>
                                        </p:tav>
                                        <p:tav tm="76510">
                                          <p:val>
                                            <p:fltVal val="19.9955"/>
                                          </p:val>
                                        </p:tav>
                                        <p:tav tm="79830">
                                          <p:val>
                                            <p:fltVal val="19.8557"/>
                                          </p:val>
                                        </p:tav>
                                        <p:tav tm="83160">
                                          <p:val>
                                            <p:fltVal val="19.3045"/>
                                          </p:val>
                                        </p:tav>
                                        <p:tav tm="86480">
                                          <p:val>
                                            <p:fltVal val="18.0634"/>
                                          </p:val>
                                        </p:tav>
                                        <p:tav tm="89800">
                                          <p:val>
                                            <p:fltVal val="15.8505"/>
                                          </p:val>
                                        </p:tav>
                                        <p:tav tm="93120">
                                          <p:val>
                                            <p:fltVal val="12.3847"/>
                                          </p:val>
                                        </p:tav>
                                        <p:tav tm="96450">
                                          <p:val>
                                            <p:fltVal val="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8" grpId="0" animBg="1"/>
      <p:bldP spid="110" grpId="0" animBg="1"/>
      <p:bldP spid="101" grpId="0" animBg="1"/>
      <p:bldP spid="5" grpId="0"/>
      <p:bldP spid="96" grpId="0"/>
      <p:bldP spid="172" grpId="0" animBg="1"/>
      <p:bldP spid="18" grpId="0"/>
      <p:bldP spid="97" grpId="0" animBg="1"/>
      <p:bldP spid="94" grpId="0"/>
      <p:bldP spid="95" grpId="0"/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2CF5D9B3-E680-B1D2-541F-BEF9EF01DFD3}"/>
              </a:ext>
            </a:extLst>
          </p:cNvPr>
          <p:cNvGrpSpPr/>
          <p:nvPr/>
        </p:nvGrpSpPr>
        <p:grpSpPr>
          <a:xfrm>
            <a:off x="7036578" y="4629782"/>
            <a:ext cx="4598886" cy="483547"/>
            <a:chOff x="7036578" y="4629782"/>
            <a:chExt cx="4598886" cy="483547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DEBB027-B32E-FB11-F199-09085249AAA2}"/>
                </a:ext>
              </a:extLst>
            </p:cNvPr>
            <p:cNvSpPr/>
            <p:nvPr/>
          </p:nvSpPr>
          <p:spPr>
            <a:xfrm>
              <a:off x="8636796" y="4629782"/>
              <a:ext cx="1398451" cy="483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0E13CC8-6A8D-ACFD-957C-AAEC94CC04D2}"/>
                    </a:ext>
                  </a:extLst>
                </p:cNvPr>
                <p:cNvSpPr txBox="1"/>
                <p:nvPr/>
              </p:nvSpPr>
              <p:spPr>
                <a:xfrm>
                  <a:off x="7036578" y="4722286"/>
                  <a:ext cx="4598886" cy="3186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  <m:acc>
                          <m:accPr>
                            <m:chr m:val="⃗"/>
                            <m:ctrlPr>
                              <a:rPr lang="en-US" altLang="zh-CN" b="1" i="1" smtClean="0">
                                <a:solidFill>
                                  <a:srgbClr val="00479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00479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0E13CC8-6A8D-ACFD-957C-AAEC94CC0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578" y="4722286"/>
                  <a:ext cx="4598886" cy="318613"/>
                </a:xfrm>
                <a:prstGeom prst="rect">
                  <a:avLst/>
                </a:prstGeom>
                <a:blipFill>
                  <a:blip r:embed="rId6"/>
                  <a:stretch>
                    <a:fillRect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4A62214-4ADD-B652-C89D-9472D758428A}"/>
              </a:ext>
            </a:extLst>
          </p:cNvPr>
          <p:cNvGrpSpPr/>
          <p:nvPr/>
        </p:nvGrpSpPr>
        <p:grpSpPr>
          <a:xfrm>
            <a:off x="627294" y="4631499"/>
            <a:ext cx="4598888" cy="483547"/>
            <a:chOff x="627294" y="4631499"/>
            <a:chExt cx="4598888" cy="48354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0215FC9-9B99-51CB-8952-BF3883300F74}"/>
                </a:ext>
              </a:extLst>
            </p:cNvPr>
            <p:cNvSpPr/>
            <p:nvPr/>
          </p:nvSpPr>
          <p:spPr>
            <a:xfrm>
              <a:off x="2177730" y="4631499"/>
              <a:ext cx="1398451" cy="483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30B29A3-9151-CA9B-D760-C8049113877E}"/>
                    </a:ext>
                  </a:extLst>
                </p:cNvPr>
                <p:cNvSpPr txBox="1"/>
                <p:nvPr/>
              </p:nvSpPr>
              <p:spPr>
                <a:xfrm>
                  <a:off x="627294" y="4716531"/>
                  <a:ext cx="4598888" cy="3186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acc>
                          <m:accPr>
                            <m:chr m:val="⃗"/>
                            <m:ctrlPr>
                              <a:rPr lang="en-US" altLang="zh-CN" b="1" i="1" smtClean="0">
                                <a:solidFill>
                                  <a:srgbClr val="00479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00479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830B29A3-9151-CA9B-D760-C80491138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94" y="4716531"/>
                  <a:ext cx="4598888" cy="318613"/>
                </a:xfrm>
                <a:prstGeom prst="rect">
                  <a:avLst/>
                </a:prstGeom>
                <a:blipFill>
                  <a:blip r:embed="rId7"/>
                  <a:stretch>
                    <a:fillRect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BCBFF20C-9486-986A-1479-50955723B802}"/>
              </a:ext>
            </a:extLst>
          </p:cNvPr>
          <p:cNvGrpSpPr/>
          <p:nvPr/>
        </p:nvGrpSpPr>
        <p:grpSpPr>
          <a:xfrm>
            <a:off x="5489596" y="2394419"/>
            <a:ext cx="1227298" cy="2148511"/>
            <a:chOff x="5489596" y="2499361"/>
            <a:chExt cx="1227298" cy="2148511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0E35D240-5102-C32E-7069-F6171D9A8221}"/>
                </a:ext>
              </a:extLst>
            </p:cNvPr>
            <p:cNvGrpSpPr/>
            <p:nvPr/>
          </p:nvGrpSpPr>
          <p:grpSpPr>
            <a:xfrm>
              <a:off x="5489596" y="2499361"/>
              <a:ext cx="1227298" cy="1676769"/>
              <a:chOff x="5489596" y="2499361"/>
              <a:chExt cx="1227298" cy="1676769"/>
            </a:xfrm>
          </p:grpSpPr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1226A8D0-05D2-9549-D939-B1C6DCB7F312}"/>
                  </a:ext>
                </a:extLst>
              </p:cNvPr>
              <p:cNvSpPr/>
              <p:nvPr/>
            </p:nvSpPr>
            <p:spPr>
              <a:xfrm>
                <a:off x="5661401" y="2499361"/>
                <a:ext cx="896447" cy="89644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: 圆角 200">
                <a:extLst>
                  <a:ext uri="{FF2B5EF4-FFF2-40B4-BE49-F238E27FC236}">
                    <a16:creationId xmlns:a16="http://schemas.microsoft.com/office/drawing/2014/main" id="{A583FB03-9FA4-95C0-2985-F1BA451C2134}"/>
                  </a:ext>
                </a:extLst>
              </p:cNvPr>
              <p:cNvSpPr/>
              <p:nvPr/>
            </p:nvSpPr>
            <p:spPr>
              <a:xfrm>
                <a:off x="5489596" y="3117537"/>
                <a:ext cx="1227298" cy="105859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85F1ABFE-7A31-55A1-0635-5D1E1B450C88}"/>
                  </a:ext>
                </a:extLst>
              </p:cNvPr>
              <p:cNvGrpSpPr/>
              <p:nvPr/>
            </p:nvGrpSpPr>
            <p:grpSpPr>
              <a:xfrm>
                <a:off x="5899959" y="2534420"/>
                <a:ext cx="516953" cy="822914"/>
                <a:chOff x="7090732" y="2116133"/>
                <a:chExt cx="507710" cy="808199"/>
              </a:xfrm>
            </p:grpSpPr>
            <p:grpSp>
              <p:nvGrpSpPr>
                <p:cNvPr id="192" name="组合 191">
                  <a:extLst>
                    <a:ext uri="{FF2B5EF4-FFF2-40B4-BE49-F238E27FC236}">
                      <a16:creationId xmlns:a16="http://schemas.microsoft.com/office/drawing/2014/main" id="{4B0CCCF6-6434-D829-CF90-CBCA422CA044}"/>
                    </a:ext>
                  </a:extLst>
                </p:cNvPr>
                <p:cNvGrpSpPr/>
                <p:nvPr/>
              </p:nvGrpSpPr>
              <p:grpSpPr>
                <a:xfrm>
                  <a:off x="7090732" y="2116133"/>
                  <a:ext cx="507710" cy="545604"/>
                  <a:chOff x="7016430" y="2350817"/>
                  <a:chExt cx="507710" cy="545604"/>
                </a:xfrm>
              </p:grpSpPr>
              <p:sp>
                <p:nvSpPr>
                  <p:cNvPr id="194" name="平行四边形 193">
                    <a:extLst>
                      <a:ext uri="{FF2B5EF4-FFF2-40B4-BE49-F238E27FC236}">
                        <a16:creationId xmlns:a16="http://schemas.microsoft.com/office/drawing/2014/main" id="{4557A15C-26D3-BAF6-F401-295F120F0403}"/>
                      </a:ext>
                    </a:extLst>
                  </p:cNvPr>
                  <p:cNvSpPr/>
                  <p:nvPr/>
                </p:nvSpPr>
                <p:spPr>
                  <a:xfrm>
                    <a:off x="7026786" y="2625998"/>
                    <a:ext cx="429101" cy="174003"/>
                  </a:xfrm>
                  <a:prstGeom prst="parallelogram">
                    <a:avLst>
                      <a:gd name="adj" fmla="val 101614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95" name="直接箭头连接符 194">
                    <a:extLst>
                      <a:ext uri="{FF2B5EF4-FFF2-40B4-BE49-F238E27FC236}">
                        <a16:creationId xmlns:a16="http://schemas.microsoft.com/office/drawing/2014/main" id="{971614B0-D13D-D475-A3CD-70B620B72F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16430" y="2564483"/>
                    <a:ext cx="236321" cy="236321"/>
                  </a:xfrm>
                  <a:prstGeom prst="straightConnector1">
                    <a:avLst/>
                  </a:prstGeom>
                  <a:ln>
                    <a:prstDash val="sysDot"/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直接箭头连接符 195">
                    <a:extLst>
                      <a:ext uri="{FF2B5EF4-FFF2-40B4-BE49-F238E27FC236}">
                        <a16:creationId xmlns:a16="http://schemas.microsoft.com/office/drawing/2014/main" id="{00922B0A-C7E2-6B6B-67F3-55A380485B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16430" y="2800804"/>
                    <a:ext cx="34139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直接箭头连接符 196">
                    <a:extLst>
                      <a:ext uri="{FF2B5EF4-FFF2-40B4-BE49-F238E27FC236}">
                        <a16:creationId xmlns:a16="http://schemas.microsoft.com/office/drawing/2014/main" id="{D044AA0E-C259-888E-A8A0-E83AE55CA0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19165" y="2446177"/>
                    <a:ext cx="0" cy="35668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8" name="文本框 197">
                        <a:extLst>
                          <a:ext uri="{FF2B5EF4-FFF2-40B4-BE49-F238E27FC236}">
                            <a16:creationId xmlns:a16="http://schemas.microsoft.com/office/drawing/2014/main" id="{DFAEF3E4-CCA9-A282-7EFD-33B1E01AFE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72817" y="2680977"/>
                        <a:ext cx="151323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zh-CN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98" name="文本框 197">
                        <a:extLst>
                          <a:ext uri="{FF2B5EF4-FFF2-40B4-BE49-F238E27FC236}">
                            <a16:creationId xmlns:a16="http://schemas.microsoft.com/office/drawing/2014/main" id="{DFAEF3E4-CCA9-A282-7EFD-33B1E01AFE7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372817" y="2680977"/>
                        <a:ext cx="151323" cy="21544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1538" r="-384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9" name="文本框 198">
                        <a:extLst>
                          <a:ext uri="{FF2B5EF4-FFF2-40B4-BE49-F238E27FC236}">
                            <a16:creationId xmlns:a16="http://schemas.microsoft.com/office/drawing/2014/main" id="{58F79814-E0C2-D98F-B300-4760CBEBBB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5889" y="2430823"/>
                        <a:ext cx="153760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zh-CN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99" name="文本框 198">
                        <a:extLst>
                          <a:ext uri="{FF2B5EF4-FFF2-40B4-BE49-F238E27FC236}">
                            <a16:creationId xmlns:a16="http://schemas.microsoft.com/office/drawing/2014/main" id="{58F79814-E0C2-D98F-B300-4760CBEBBB8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55889" y="2430823"/>
                        <a:ext cx="153760" cy="21544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26923" r="-15385" b="-1944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0" name="文本框 199">
                        <a:extLst>
                          <a:ext uri="{FF2B5EF4-FFF2-40B4-BE49-F238E27FC236}">
                            <a16:creationId xmlns:a16="http://schemas.microsoft.com/office/drawing/2014/main" id="{C43BE9E9-83BE-91CF-8713-EB45B41D52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42775" y="2350817"/>
                        <a:ext cx="139333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m:oMathPara>
                        </a14:m>
                        <a:endParaRPr lang="zh-CN" alt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00" name="文本框 199">
                        <a:extLst>
                          <a:ext uri="{FF2B5EF4-FFF2-40B4-BE49-F238E27FC236}">
                            <a16:creationId xmlns:a16="http://schemas.microsoft.com/office/drawing/2014/main" id="{C43BE9E9-83BE-91CF-8713-EB45B41D527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42775" y="2350817"/>
                        <a:ext cx="139333" cy="215444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l="-12500" r="-8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文本框 192">
                      <a:extLst>
                        <a:ext uri="{FF2B5EF4-FFF2-40B4-BE49-F238E27FC236}">
                          <a16:creationId xmlns:a16="http://schemas.microsoft.com/office/drawing/2014/main" id="{D4D5110A-F57F-B9C1-D8B6-B9A5D22DDB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9950" y="2708888"/>
                      <a:ext cx="27937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3" name="文本框 192">
                      <a:extLst>
                        <a:ext uri="{FF2B5EF4-FFF2-40B4-BE49-F238E27FC236}">
                          <a16:creationId xmlns:a16="http://schemas.microsoft.com/office/drawing/2014/main" id="{D4D5110A-F57F-B9C1-D8B6-B9A5D22DDB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59950" y="2708888"/>
                      <a:ext cx="279372" cy="21544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0638" r="-8511" b="-2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98C0E5A2-EA47-6E58-910E-ACF973C9EADA}"/>
                </a:ext>
              </a:extLst>
            </p:cNvPr>
            <p:cNvCxnSpPr>
              <a:cxnSpLocks/>
            </p:cNvCxnSpPr>
            <p:nvPr/>
          </p:nvCxnSpPr>
          <p:spPr>
            <a:xfrm>
              <a:off x="5590502" y="3380479"/>
              <a:ext cx="1040721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9D5F2DF-4DA4-C409-E068-433C9D26DDFB}"/>
                    </a:ext>
                  </a:extLst>
                </p:cNvPr>
                <p:cNvSpPr txBox="1"/>
                <p:nvPr/>
              </p:nvSpPr>
              <p:spPr>
                <a:xfrm>
                  <a:off x="5877099" y="4244941"/>
                  <a:ext cx="500926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89D5F2DF-4DA4-C409-E068-433C9D26D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7099" y="4244941"/>
                  <a:ext cx="500926" cy="4029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D59B77-A9C0-C6D3-789B-C0E66F2A0339}"/>
                  </a:ext>
                </a:extLst>
              </p:cNvPr>
              <p:cNvSpPr txBox="1"/>
              <p:nvPr/>
            </p:nvSpPr>
            <p:spPr>
              <a:xfrm>
                <a:off x="507460" y="1400145"/>
                <a:ext cx="10947740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根据 矢量叉乘的运算法则，带电粒子 以不同角度的初速度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进入磁场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1600" b="1" i="1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，其运动轨迹将不尽相同。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D59B77-A9C0-C6D3-789B-C0E66F2A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00145"/>
                <a:ext cx="10947740" cy="462178"/>
              </a:xfrm>
              <a:prstGeom prst="rect">
                <a:avLst/>
              </a:prstGeom>
              <a:blipFill>
                <a:blip r:embed="rId13"/>
                <a:stretch>
                  <a:fillRect l="-278"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00DC6D0-9D24-AA5C-4025-704E12B0F6DA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磁场对带电粒子的作用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11F7A9-281E-5A31-963C-CB502FE7D966}"/>
              </a:ext>
            </a:extLst>
          </p:cNvPr>
          <p:cNvSpPr txBox="1"/>
          <p:nvPr/>
        </p:nvSpPr>
        <p:spPr>
          <a:xfrm>
            <a:off x="4848039" y="775742"/>
            <a:ext cx="2764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带电粒子在磁场中的运动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F5B6248-67F9-3D47-02D7-674FD9648AA7}"/>
              </a:ext>
            </a:extLst>
          </p:cNvPr>
          <p:cNvSpPr/>
          <p:nvPr/>
        </p:nvSpPr>
        <p:spPr>
          <a:xfrm>
            <a:off x="576364" y="2126404"/>
            <a:ext cx="4598886" cy="252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893A29A-4AA6-09BD-4740-79AC6B6405EB}"/>
              </a:ext>
            </a:extLst>
          </p:cNvPr>
          <p:cNvSpPr/>
          <p:nvPr/>
        </p:nvSpPr>
        <p:spPr>
          <a:xfrm>
            <a:off x="730893" y="2252112"/>
            <a:ext cx="3115150" cy="2290818"/>
          </a:xfrm>
          <a:prstGeom prst="roundRect">
            <a:avLst>
              <a:gd name="adj" fmla="val 144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77128C1-7F55-18A6-EC8C-AC034639B8DC}"/>
              </a:ext>
            </a:extLst>
          </p:cNvPr>
          <p:cNvGrpSpPr/>
          <p:nvPr/>
        </p:nvGrpSpPr>
        <p:grpSpPr>
          <a:xfrm>
            <a:off x="1019247" y="2412171"/>
            <a:ext cx="486722" cy="807439"/>
            <a:chOff x="6636430" y="4628456"/>
            <a:chExt cx="486722" cy="80743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7ADD54E-77A5-BE2E-474E-84C14B5924A2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4E4291F-5148-D753-A662-77F48881543C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1EE0EBA9-CC93-063D-F787-53E46E9FB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78FB1A30-9C37-14BF-0D83-2119E7CCA3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BE99E68F-08A5-5C5C-F8C7-2AF3653BB233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5E36B3A-B4EA-242E-61B6-9965A8BD35FF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8000" r="-2000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AAA1C41-515A-54A1-AF76-935BF7FBA0F7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15EA78C-DC34-9456-30AA-A0A6C9EF6163}"/>
                  </a:ext>
                </a:extLst>
              </p:cNvPr>
              <p:cNvSpPr txBox="1"/>
              <p:nvPr/>
            </p:nvSpPr>
            <p:spPr>
              <a:xfrm>
                <a:off x="922296" y="3573372"/>
                <a:ext cx="5009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15EA78C-DC34-9456-30AA-A0A6C9EF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96" y="3573372"/>
                <a:ext cx="500926" cy="4029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6948773-7457-98B3-24EF-9A197E6E0162}"/>
              </a:ext>
            </a:extLst>
          </p:cNvPr>
          <p:cNvSpPr/>
          <p:nvPr/>
        </p:nvSpPr>
        <p:spPr>
          <a:xfrm>
            <a:off x="3915538" y="2260462"/>
            <a:ext cx="1139004" cy="2290818"/>
          </a:xfrm>
          <a:prstGeom prst="roundRect">
            <a:avLst>
              <a:gd name="adj" fmla="val 305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139378F-7780-0B44-F8FD-CDFF4D16750C}"/>
              </a:ext>
            </a:extLst>
          </p:cNvPr>
          <p:cNvGrpSpPr/>
          <p:nvPr/>
        </p:nvGrpSpPr>
        <p:grpSpPr>
          <a:xfrm>
            <a:off x="4133016" y="2361536"/>
            <a:ext cx="691505" cy="864315"/>
            <a:chOff x="6908164" y="2113112"/>
            <a:chExt cx="653630" cy="816974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EF4D5AB-6C1A-F7A0-6E0F-738C7C70CD69}"/>
                </a:ext>
              </a:extLst>
            </p:cNvPr>
            <p:cNvGrpSpPr/>
            <p:nvPr/>
          </p:nvGrpSpPr>
          <p:grpSpPr>
            <a:xfrm>
              <a:off x="6908164" y="2113112"/>
              <a:ext cx="653630" cy="632679"/>
              <a:chOff x="6833862" y="2347796"/>
              <a:chExt cx="653630" cy="632679"/>
            </a:xfrm>
          </p:grpSpPr>
          <p:sp>
            <p:nvSpPr>
              <p:cNvPr id="76" name="平行四边形 75">
                <a:extLst>
                  <a:ext uri="{FF2B5EF4-FFF2-40B4-BE49-F238E27FC236}">
                    <a16:creationId xmlns:a16="http://schemas.microsoft.com/office/drawing/2014/main" id="{F77B4DD6-ED85-AE6A-E02E-E598192A934A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6911E3C-2CB4-8F3F-3359-9F2F6CB1BC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67373582-44E8-6291-83C8-8E4832E86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9BC6E148-34EF-A124-B978-38C573507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3E3EA763-66D4-2640-CD3F-B7303D61509F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39E5FE44-A848-7EDB-CB66-8A21EBB8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8F4C5BB7-B9F8-FAE1-44D3-9947D2962CF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8333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79DCE295-F887-E9A3-F510-A1A03733F441}"/>
                    </a:ext>
                  </a:extLst>
                </p:cNvPr>
                <p:cNvSpPr txBox="1"/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8163" r="-6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B99293C-5211-3C7E-0901-83673061108E}"/>
              </a:ext>
            </a:extLst>
          </p:cNvPr>
          <p:cNvGrpSpPr/>
          <p:nvPr/>
        </p:nvGrpSpPr>
        <p:grpSpPr>
          <a:xfrm>
            <a:off x="4170976" y="3532277"/>
            <a:ext cx="791813" cy="714425"/>
            <a:chOff x="7458220" y="3366937"/>
            <a:chExt cx="791813" cy="714425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198A5EE-6057-5CC9-E690-565645B5E69A}"/>
                </a:ext>
              </a:extLst>
            </p:cNvPr>
            <p:cNvGrpSpPr/>
            <p:nvPr/>
          </p:nvGrpSpPr>
          <p:grpSpPr>
            <a:xfrm>
              <a:off x="7458220" y="3366937"/>
              <a:ext cx="791813" cy="368499"/>
              <a:chOff x="5414208" y="2678812"/>
              <a:chExt cx="791813" cy="368499"/>
            </a:xfrm>
          </p:grpSpPr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C0BEA272-DF21-D1E2-5D3B-9D9080154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4208" y="2903036"/>
                <a:ext cx="408288" cy="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C94BD379-B78B-B79C-E4CF-B1F4314504F3}"/>
                      </a:ext>
                    </a:extLst>
                  </p:cNvPr>
                  <p:cNvSpPr txBox="1"/>
                  <p:nvPr/>
                </p:nvSpPr>
                <p:spPr>
                  <a:xfrm>
                    <a:off x="5795383" y="2678812"/>
                    <a:ext cx="410638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C94BD379-B78B-B79C-E4CF-B1F431450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5383" y="2678812"/>
                    <a:ext cx="410638" cy="36849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1A8ABD9-766B-4853-66F3-CFC5FC48ADDC}"/>
                </a:ext>
              </a:extLst>
            </p:cNvPr>
            <p:cNvGrpSpPr/>
            <p:nvPr/>
          </p:nvGrpSpPr>
          <p:grpSpPr>
            <a:xfrm>
              <a:off x="7458220" y="3742808"/>
              <a:ext cx="783410" cy="338554"/>
              <a:chOff x="5414208" y="3062462"/>
              <a:chExt cx="783410" cy="338554"/>
            </a:xfrm>
          </p:grpSpPr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A54235AA-D35E-E2CD-4FA7-CFA42486F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4208" y="3223208"/>
                <a:ext cx="406869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57386EB2-9018-2FA3-D463-602248CBC00E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980" y="3062462"/>
                    <a:ext cx="41063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文本框 98">
                    <a:extLst>
                      <a:ext uri="{FF2B5EF4-FFF2-40B4-BE49-F238E27FC236}">
                        <a16:creationId xmlns:a16="http://schemas.microsoft.com/office/drawing/2014/main" id="{57386EB2-9018-2FA3-D463-602248CBC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6980" y="3062462"/>
                    <a:ext cx="410638" cy="338554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CE73F5A3-277E-FB1D-0579-2C253F9FDAA5}"/>
              </a:ext>
            </a:extLst>
          </p:cNvPr>
          <p:cNvSpPr/>
          <p:nvPr/>
        </p:nvSpPr>
        <p:spPr>
          <a:xfrm>
            <a:off x="7016750" y="2128713"/>
            <a:ext cx="4598886" cy="252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1B275425-642C-8534-EF04-83BE71F73A42}"/>
              </a:ext>
            </a:extLst>
          </p:cNvPr>
          <p:cNvSpPr/>
          <p:nvPr/>
        </p:nvSpPr>
        <p:spPr>
          <a:xfrm>
            <a:off x="7171279" y="2254421"/>
            <a:ext cx="3115150" cy="2290818"/>
          </a:xfrm>
          <a:prstGeom prst="roundRect">
            <a:avLst>
              <a:gd name="adj" fmla="val 144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A3A8335-8D2D-773C-6DC7-489906AE7B3F}"/>
              </a:ext>
            </a:extLst>
          </p:cNvPr>
          <p:cNvGrpSpPr/>
          <p:nvPr/>
        </p:nvGrpSpPr>
        <p:grpSpPr>
          <a:xfrm>
            <a:off x="7459633" y="2414480"/>
            <a:ext cx="486722" cy="807439"/>
            <a:chOff x="6636430" y="4628456"/>
            <a:chExt cx="486722" cy="807439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102F258-C194-6C4F-6CB8-98EF755C60C1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AA54F182-E568-0EFD-087A-7F3AC49BBBAB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713DF975-8624-CC11-F40F-312043308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B4786CA0-7CF7-3F32-F10B-19F73CDA1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DC1A039F-E62F-76EE-4A2A-C1F4C70D19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25B8C173-EB30-A668-2494-BBC21BF11CE4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8000" r="-2000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6FD9CE04-BB71-426A-0C85-7F4653A7A4CD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B625189F-771B-3F3A-C96A-09601F87497F}"/>
                  </a:ext>
                </a:extLst>
              </p:cNvPr>
              <p:cNvSpPr txBox="1"/>
              <p:nvPr/>
            </p:nvSpPr>
            <p:spPr>
              <a:xfrm>
                <a:off x="7362682" y="3575681"/>
                <a:ext cx="5009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B625189F-771B-3F3A-C96A-09601F87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82" y="3575681"/>
                <a:ext cx="500926" cy="4029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7C85F922-3EBB-8D81-BB1F-12503272E7E5}"/>
              </a:ext>
            </a:extLst>
          </p:cNvPr>
          <p:cNvSpPr/>
          <p:nvPr/>
        </p:nvSpPr>
        <p:spPr>
          <a:xfrm>
            <a:off x="10355924" y="2262771"/>
            <a:ext cx="1139004" cy="2290818"/>
          </a:xfrm>
          <a:prstGeom prst="roundRect">
            <a:avLst>
              <a:gd name="adj" fmla="val 305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6B9FC804-8B22-4F22-E58E-6DE0FD494EF8}"/>
              </a:ext>
            </a:extLst>
          </p:cNvPr>
          <p:cNvGrpSpPr/>
          <p:nvPr/>
        </p:nvGrpSpPr>
        <p:grpSpPr>
          <a:xfrm>
            <a:off x="8097322" y="2534704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A5643484-5034-1C3C-9831-999BDAD03CF0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281E2E12-CE5C-F5B2-D8D4-0DD34CDCA50B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143" name="组合 142">
                  <a:extLst>
                    <a:ext uri="{FF2B5EF4-FFF2-40B4-BE49-F238E27FC236}">
                      <a16:creationId xmlns:a16="http://schemas.microsoft.com/office/drawing/2014/main" id="{A475B3A0-37D9-93E6-4233-D461C9DEA4A5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56" name="十字形 155">
                    <a:extLst>
                      <a:ext uri="{FF2B5EF4-FFF2-40B4-BE49-F238E27FC236}">
                        <a16:creationId xmlns:a16="http://schemas.microsoft.com/office/drawing/2014/main" id="{37A2FF64-E3D6-F69D-03C5-21B6F03C058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7" name="十字形 156">
                    <a:extLst>
                      <a:ext uri="{FF2B5EF4-FFF2-40B4-BE49-F238E27FC236}">
                        <a16:creationId xmlns:a16="http://schemas.microsoft.com/office/drawing/2014/main" id="{79C32674-A1AA-2061-EAF0-4CA6C603B2A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8" name="十字形 157">
                    <a:extLst>
                      <a:ext uri="{FF2B5EF4-FFF2-40B4-BE49-F238E27FC236}">
                        <a16:creationId xmlns:a16="http://schemas.microsoft.com/office/drawing/2014/main" id="{ABD9122A-D003-7C4F-844C-E4797E672E1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9" name="十字形 158">
                    <a:extLst>
                      <a:ext uri="{FF2B5EF4-FFF2-40B4-BE49-F238E27FC236}">
                        <a16:creationId xmlns:a16="http://schemas.microsoft.com/office/drawing/2014/main" id="{80D5645A-C1AD-45A8-1414-A6588D2E278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0" name="十字形 159">
                    <a:extLst>
                      <a:ext uri="{FF2B5EF4-FFF2-40B4-BE49-F238E27FC236}">
                        <a16:creationId xmlns:a16="http://schemas.microsoft.com/office/drawing/2014/main" id="{A6425412-1D50-0870-0368-4AB98515FA2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B384CCA2-49D9-A8F0-909B-42DFEE7D9D70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51" name="十字形 150">
                    <a:extLst>
                      <a:ext uri="{FF2B5EF4-FFF2-40B4-BE49-F238E27FC236}">
                        <a16:creationId xmlns:a16="http://schemas.microsoft.com/office/drawing/2014/main" id="{DDD56C60-BC49-8BA9-678D-6C96F43879B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2" name="十字形 151">
                    <a:extLst>
                      <a:ext uri="{FF2B5EF4-FFF2-40B4-BE49-F238E27FC236}">
                        <a16:creationId xmlns:a16="http://schemas.microsoft.com/office/drawing/2014/main" id="{D6904743-4232-46D2-3A44-3D2620DC3707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3" name="十字形 152">
                    <a:extLst>
                      <a:ext uri="{FF2B5EF4-FFF2-40B4-BE49-F238E27FC236}">
                        <a16:creationId xmlns:a16="http://schemas.microsoft.com/office/drawing/2014/main" id="{148D3CC0-D24E-538C-7800-1DD5378560B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4" name="十字形 153">
                    <a:extLst>
                      <a:ext uri="{FF2B5EF4-FFF2-40B4-BE49-F238E27FC236}">
                        <a16:creationId xmlns:a16="http://schemas.microsoft.com/office/drawing/2014/main" id="{B33A9370-73AA-FECE-1CE1-B96E88C1C30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5" name="十字形 154">
                    <a:extLst>
                      <a:ext uri="{FF2B5EF4-FFF2-40B4-BE49-F238E27FC236}">
                        <a16:creationId xmlns:a16="http://schemas.microsoft.com/office/drawing/2014/main" id="{462507EC-8EDA-996A-63EE-CD28D02482D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45" name="组合 144">
                  <a:extLst>
                    <a:ext uri="{FF2B5EF4-FFF2-40B4-BE49-F238E27FC236}">
                      <a16:creationId xmlns:a16="http://schemas.microsoft.com/office/drawing/2014/main" id="{83D2BFAE-C86E-CEF9-E028-7BCA8F54F413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46" name="十字形 145">
                    <a:extLst>
                      <a:ext uri="{FF2B5EF4-FFF2-40B4-BE49-F238E27FC236}">
                        <a16:creationId xmlns:a16="http://schemas.microsoft.com/office/drawing/2014/main" id="{5731D0B6-D282-4430-CCBB-19D7F7F961D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7" name="十字形 146">
                    <a:extLst>
                      <a:ext uri="{FF2B5EF4-FFF2-40B4-BE49-F238E27FC236}">
                        <a16:creationId xmlns:a16="http://schemas.microsoft.com/office/drawing/2014/main" id="{66F18819-680F-DBB1-9089-43A7BEEB0D3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8" name="十字形 147">
                    <a:extLst>
                      <a:ext uri="{FF2B5EF4-FFF2-40B4-BE49-F238E27FC236}">
                        <a16:creationId xmlns:a16="http://schemas.microsoft.com/office/drawing/2014/main" id="{3C5EA64B-1783-7C20-5CBE-A504CF8CCE2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9" name="十字形 148">
                    <a:extLst>
                      <a:ext uri="{FF2B5EF4-FFF2-40B4-BE49-F238E27FC236}">
                        <a16:creationId xmlns:a16="http://schemas.microsoft.com/office/drawing/2014/main" id="{A38F5B77-BB90-EC70-FD12-E637B09A0CE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0" name="十字形 149">
                    <a:extLst>
                      <a:ext uri="{FF2B5EF4-FFF2-40B4-BE49-F238E27FC236}">
                        <a16:creationId xmlns:a16="http://schemas.microsoft.com/office/drawing/2014/main" id="{7C08DC45-4D63-2B32-E15A-617FD85213A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01CB81A5-6A45-CC52-1D7B-293860172126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125" name="组合 124">
                  <a:extLst>
                    <a:ext uri="{FF2B5EF4-FFF2-40B4-BE49-F238E27FC236}">
                      <a16:creationId xmlns:a16="http://schemas.microsoft.com/office/drawing/2014/main" id="{1AA020A4-148D-D301-73F5-58C5FBA86E5F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38" name="十字形 137">
                    <a:extLst>
                      <a:ext uri="{FF2B5EF4-FFF2-40B4-BE49-F238E27FC236}">
                        <a16:creationId xmlns:a16="http://schemas.microsoft.com/office/drawing/2014/main" id="{CAC41C7C-BCE5-8F1F-47EF-AFD48166046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9" name="十字形 138">
                    <a:extLst>
                      <a:ext uri="{FF2B5EF4-FFF2-40B4-BE49-F238E27FC236}">
                        <a16:creationId xmlns:a16="http://schemas.microsoft.com/office/drawing/2014/main" id="{7E492ABA-19BE-3FD0-277C-5358B339D9C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0" name="十字形 139">
                    <a:extLst>
                      <a:ext uri="{FF2B5EF4-FFF2-40B4-BE49-F238E27FC236}">
                        <a16:creationId xmlns:a16="http://schemas.microsoft.com/office/drawing/2014/main" id="{934F8D89-D53A-3ED4-6AA8-FD871761993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1" name="十字形 140">
                    <a:extLst>
                      <a:ext uri="{FF2B5EF4-FFF2-40B4-BE49-F238E27FC236}">
                        <a16:creationId xmlns:a16="http://schemas.microsoft.com/office/drawing/2014/main" id="{257B2961-BA44-57BB-45CC-3DC1727562B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2" name="十字形 141">
                    <a:extLst>
                      <a:ext uri="{FF2B5EF4-FFF2-40B4-BE49-F238E27FC236}">
                        <a16:creationId xmlns:a16="http://schemas.microsoft.com/office/drawing/2014/main" id="{8F65FF23-8C91-CFB3-1678-C806B192152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26" name="组合 125">
                  <a:extLst>
                    <a:ext uri="{FF2B5EF4-FFF2-40B4-BE49-F238E27FC236}">
                      <a16:creationId xmlns:a16="http://schemas.microsoft.com/office/drawing/2014/main" id="{95F73DF0-BAA1-DF5C-EE3F-B7F5060CE39E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33" name="十字形 132">
                    <a:extLst>
                      <a:ext uri="{FF2B5EF4-FFF2-40B4-BE49-F238E27FC236}">
                        <a16:creationId xmlns:a16="http://schemas.microsoft.com/office/drawing/2014/main" id="{D95B0EF8-27D3-CE85-4299-A158AE48AEF5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4" name="十字形 133">
                    <a:extLst>
                      <a:ext uri="{FF2B5EF4-FFF2-40B4-BE49-F238E27FC236}">
                        <a16:creationId xmlns:a16="http://schemas.microsoft.com/office/drawing/2014/main" id="{BCF8580D-3D82-CC2C-D68F-6C66D89427C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5" name="十字形 134">
                    <a:extLst>
                      <a:ext uri="{FF2B5EF4-FFF2-40B4-BE49-F238E27FC236}">
                        <a16:creationId xmlns:a16="http://schemas.microsoft.com/office/drawing/2014/main" id="{8ADE419F-6B67-5762-BBEF-E3F776B2E08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6" name="十字形 135">
                    <a:extLst>
                      <a:ext uri="{FF2B5EF4-FFF2-40B4-BE49-F238E27FC236}">
                        <a16:creationId xmlns:a16="http://schemas.microsoft.com/office/drawing/2014/main" id="{1099A353-9553-DA95-9856-36212DE043A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7" name="十字形 136">
                    <a:extLst>
                      <a:ext uri="{FF2B5EF4-FFF2-40B4-BE49-F238E27FC236}">
                        <a16:creationId xmlns:a16="http://schemas.microsoft.com/office/drawing/2014/main" id="{B65DD3C5-A649-60FA-2527-940FA4C3D7F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27" name="组合 126">
                  <a:extLst>
                    <a:ext uri="{FF2B5EF4-FFF2-40B4-BE49-F238E27FC236}">
                      <a16:creationId xmlns:a16="http://schemas.microsoft.com/office/drawing/2014/main" id="{BDE70884-ED27-FDC0-851B-8D5D61C5918C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28" name="十字形 127">
                    <a:extLst>
                      <a:ext uri="{FF2B5EF4-FFF2-40B4-BE49-F238E27FC236}">
                        <a16:creationId xmlns:a16="http://schemas.microsoft.com/office/drawing/2014/main" id="{D61E748E-A031-F699-A8F6-A2907DE5231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9" name="十字形 128">
                    <a:extLst>
                      <a:ext uri="{FF2B5EF4-FFF2-40B4-BE49-F238E27FC236}">
                        <a16:creationId xmlns:a16="http://schemas.microsoft.com/office/drawing/2014/main" id="{2BCFA438-2C85-DB46-9377-0A2963A2C58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0" name="十字形 129">
                    <a:extLst>
                      <a:ext uri="{FF2B5EF4-FFF2-40B4-BE49-F238E27FC236}">
                        <a16:creationId xmlns:a16="http://schemas.microsoft.com/office/drawing/2014/main" id="{1ADA6461-25E2-1B78-7428-846E85C6DDD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1" name="十字形 130">
                    <a:extLst>
                      <a:ext uri="{FF2B5EF4-FFF2-40B4-BE49-F238E27FC236}">
                        <a16:creationId xmlns:a16="http://schemas.microsoft.com/office/drawing/2014/main" id="{A513D966-BE88-9231-CEB3-675D8C4755C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2" name="十字形 131">
                    <a:extLst>
                      <a:ext uri="{FF2B5EF4-FFF2-40B4-BE49-F238E27FC236}">
                        <a16:creationId xmlns:a16="http://schemas.microsoft.com/office/drawing/2014/main" id="{28805EA2-35E8-FE88-6162-60CEC3FBA60A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117" name="十字形 116">
              <a:extLst>
                <a:ext uri="{FF2B5EF4-FFF2-40B4-BE49-F238E27FC236}">
                  <a16:creationId xmlns:a16="http://schemas.microsoft.com/office/drawing/2014/main" id="{CA6BF019-9F4A-5305-D252-908E16AD51D1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十字形 117">
              <a:extLst>
                <a:ext uri="{FF2B5EF4-FFF2-40B4-BE49-F238E27FC236}">
                  <a16:creationId xmlns:a16="http://schemas.microsoft.com/office/drawing/2014/main" id="{12D5B68C-24FD-432C-FEE5-0EEF6EDA686D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十字形 118">
              <a:extLst>
                <a:ext uri="{FF2B5EF4-FFF2-40B4-BE49-F238E27FC236}">
                  <a16:creationId xmlns:a16="http://schemas.microsoft.com/office/drawing/2014/main" id="{1C7513A4-7092-960A-6C0B-4A85E1687CD2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0" name="十字形 119">
              <a:extLst>
                <a:ext uri="{FF2B5EF4-FFF2-40B4-BE49-F238E27FC236}">
                  <a16:creationId xmlns:a16="http://schemas.microsoft.com/office/drawing/2014/main" id="{95ABC52B-4B91-F614-E4FB-DA763F42C8BE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十字形 120">
              <a:extLst>
                <a:ext uri="{FF2B5EF4-FFF2-40B4-BE49-F238E27FC236}">
                  <a16:creationId xmlns:a16="http://schemas.microsoft.com/office/drawing/2014/main" id="{86E81E72-F5EC-8FB9-0932-AAF13168E33D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十字形 121">
              <a:extLst>
                <a:ext uri="{FF2B5EF4-FFF2-40B4-BE49-F238E27FC236}">
                  <a16:creationId xmlns:a16="http://schemas.microsoft.com/office/drawing/2014/main" id="{EE5C88CE-5EFF-7708-C5A0-130BD117EB1D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B0CFEB6F-056A-229E-943C-38A1E4266E5E}"/>
              </a:ext>
            </a:extLst>
          </p:cNvPr>
          <p:cNvGrpSpPr/>
          <p:nvPr/>
        </p:nvGrpSpPr>
        <p:grpSpPr>
          <a:xfrm>
            <a:off x="10573402" y="2363845"/>
            <a:ext cx="691505" cy="864315"/>
            <a:chOff x="6908164" y="2113112"/>
            <a:chExt cx="653630" cy="816974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ACBC4EC7-DB72-A6D5-0940-E045EFA637CE}"/>
                </a:ext>
              </a:extLst>
            </p:cNvPr>
            <p:cNvGrpSpPr/>
            <p:nvPr/>
          </p:nvGrpSpPr>
          <p:grpSpPr>
            <a:xfrm>
              <a:off x="6908164" y="2113112"/>
              <a:ext cx="653630" cy="632679"/>
              <a:chOff x="6833862" y="2347796"/>
              <a:chExt cx="653630" cy="632679"/>
            </a:xfrm>
          </p:grpSpPr>
          <p:sp>
            <p:nvSpPr>
              <p:cNvPr id="164" name="平行四边形 163">
                <a:extLst>
                  <a:ext uri="{FF2B5EF4-FFF2-40B4-BE49-F238E27FC236}">
                    <a16:creationId xmlns:a16="http://schemas.microsoft.com/office/drawing/2014/main" id="{91FB4030-4927-8367-EE57-6D691D1C073A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5" name="直接箭头连接符 164">
                <a:extLst>
                  <a:ext uri="{FF2B5EF4-FFF2-40B4-BE49-F238E27FC236}">
                    <a16:creationId xmlns:a16="http://schemas.microsoft.com/office/drawing/2014/main" id="{D9830DDE-F8F2-B027-99F6-50FA442C9E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>
                <a:extLst>
                  <a:ext uri="{FF2B5EF4-FFF2-40B4-BE49-F238E27FC236}">
                    <a16:creationId xmlns:a16="http://schemas.microsoft.com/office/drawing/2014/main" id="{96001764-66CA-4D1A-2AA0-51EB969384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直接箭头连接符 166">
                <a:extLst>
                  <a:ext uri="{FF2B5EF4-FFF2-40B4-BE49-F238E27FC236}">
                    <a16:creationId xmlns:a16="http://schemas.microsoft.com/office/drawing/2014/main" id="{9777F50E-B1E9-632C-266D-549D0D5B54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本框 167">
                    <a:extLst>
                      <a:ext uri="{FF2B5EF4-FFF2-40B4-BE49-F238E27FC236}">
                        <a16:creationId xmlns:a16="http://schemas.microsoft.com/office/drawing/2014/main" id="{E8B9D015-79B8-FECA-49A0-B8B44FDF2325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D2A625C8-5445-C791-DDA5-65C79734C5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文本框 169">
                    <a:extLst>
                      <a:ext uri="{FF2B5EF4-FFF2-40B4-BE49-F238E27FC236}">
                        <a16:creationId xmlns:a16="http://schemas.microsoft.com/office/drawing/2014/main" id="{3FD343BE-D001-25EC-BC17-01591031E56F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8333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AFCE1098-951C-E727-A657-CDC70DD8779F}"/>
                    </a:ext>
                  </a:extLst>
                </p:cNvPr>
                <p:cNvSpPr txBox="1"/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8163" r="-6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876EC50-7EB9-3DE1-CB61-3D01B88AA9CF}"/>
              </a:ext>
            </a:extLst>
          </p:cNvPr>
          <p:cNvGrpSpPr/>
          <p:nvPr/>
        </p:nvGrpSpPr>
        <p:grpSpPr>
          <a:xfrm>
            <a:off x="10617725" y="3379231"/>
            <a:ext cx="844098" cy="873595"/>
            <a:chOff x="7397532" y="3207767"/>
            <a:chExt cx="844098" cy="873595"/>
          </a:xfrm>
        </p:grpSpPr>
        <p:sp>
          <p:nvSpPr>
            <p:cNvPr id="179" name="平行四边形 178">
              <a:extLst>
                <a:ext uri="{FF2B5EF4-FFF2-40B4-BE49-F238E27FC236}">
                  <a16:creationId xmlns:a16="http://schemas.microsoft.com/office/drawing/2014/main" id="{21490FE5-97DD-83A8-6F19-D0C7C6E10184}"/>
                </a:ext>
              </a:extLst>
            </p:cNvPr>
            <p:cNvSpPr/>
            <p:nvPr/>
          </p:nvSpPr>
          <p:spPr>
            <a:xfrm>
              <a:off x="7475510" y="3712096"/>
              <a:ext cx="453966" cy="184086"/>
            </a:xfrm>
            <a:prstGeom prst="parallelogram">
              <a:avLst>
                <a:gd name="adj" fmla="val 1016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6DF0C22B-E010-3735-95ED-70BD484A1C37}"/>
                </a:ext>
              </a:extLst>
            </p:cNvPr>
            <p:cNvGrpSpPr/>
            <p:nvPr/>
          </p:nvGrpSpPr>
          <p:grpSpPr>
            <a:xfrm>
              <a:off x="7444206" y="3366937"/>
              <a:ext cx="625766" cy="544396"/>
              <a:chOff x="5400194" y="2678812"/>
              <a:chExt cx="625766" cy="544396"/>
            </a:xfrm>
          </p:grpSpPr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E21DF4C8-1277-70C2-9E67-C38171063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0194" y="2903036"/>
                <a:ext cx="317291" cy="32017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4863D634-C675-BBC5-CD0F-6EE4E6DFB58F}"/>
                      </a:ext>
                    </a:extLst>
                  </p:cNvPr>
                  <p:cNvSpPr txBox="1"/>
                  <p:nvPr/>
                </p:nvSpPr>
                <p:spPr>
                  <a:xfrm>
                    <a:off x="5615322" y="2678812"/>
                    <a:ext cx="410638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4863D634-C675-BBC5-CD0F-6EE4E6DFB5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5322" y="2678812"/>
                    <a:ext cx="410638" cy="36849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42292108-B522-3527-BB5D-011BB6497282}"/>
                </a:ext>
              </a:extLst>
            </p:cNvPr>
            <p:cNvGrpSpPr/>
            <p:nvPr/>
          </p:nvGrpSpPr>
          <p:grpSpPr>
            <a:xfrm>
              <a:off x="7444206" y="3742808"/>
              <a:ext cx="797424" cy="338554"/>
              <a:chOff x="5400194" y="3062462"/>
              <a:chExt cx="797424" cy="338554"/>
            </a:xfrm>
          </p:grpSpPr>
          <p:cxnSp>
            <p:nvCxnSpPr>
              <p:cNvPr id="185" name="直接箭头连接符 184">
                <a:extLst>
                  <a:ext uri="{FF2B5EF4-FFF2-40B4-BE49-F238E27FC236}">
                    <a16:creationId xmlns:a16="http://schemas.microsoft.com/office/drawing/2014/main" id="{188760FA-72C6-9D05-476F-B9571FD97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0194" y="3223208"/>
                <a:ext cx="468085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6E9C7811-BDB9-B158-76A6-01E429D872F4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980" y="3062462"/>
                    <a:ext cx="41063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文本框 185">
                    <a:extLst>
                      <a:ext uri="{FF2B5EF4-FFF2-40B4-BE49-F238E27FC236}">
                        <a16:creationId xmlns:a16="http://schemas.microsoft.com/office/drawing/2014/main" id="{6E9C7811-BDB9-B158-76A6-01E429D872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6980" y="3062462"/>
                    <a:ext cx="410638" cy="338554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0280EB29-3A31-F857-F550-1B45BA1AC38A}"/>
                </a:ext>
              </a:extLst>
            </p:cNvPr>
            <p:cNvGrpSpPr/>
            <p:nvPr/>
          </p:nvGrpSpPr>
          <p:grpSpPr>
            <a:xfrm>
              <a:off x="7397532" y="3207767"/>
              <a:ext cx="410638" cy="707330"/>
              <a:chOff x="5354690" y="2524409"/>
              <a:chExt cx="410638" cy="707330"/>
            </a:xfrm>
          </p:grpSpPr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BA03B048-71A2-0C21-42B3-CB3479406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8215" y="2743587"/>
                <a:ext cx="0" cy="48815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文本框 183">
                    <a:extLst>
                      <a:ext uri="{FF2B5EF4-FFF2-40B4-BE49-F238E27FC236}">
                        <a16:creationId xmlns:a16="http://schemas.microsoft.com/office/drawing/2014/main" id="{FC0E2088-7B60-9E28-89F3-38243956D7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54690" y="2524409"/>
                    <a:ext cx="410638" cy="375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文本框 183">
                    <a:extLst>
                      <a:ext uri="{FF2B5EF4-FFF2-40B4-BE49-F238E27FC236}">
                        <a16:creationId xmlns:a16="http://schemas.microsoft.com/office/drawing/2014/main" id="{FC0E2088-7B60-9E28-89F3-38243956D7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4690" y="2524409"/>
                    <a:ext cx="410638" cy="375616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b="-80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4" name="3D 模型 203" descr="Arrow">
                <a:extLst>
                  <a:ext uri="{FF2B5EF4-FFF2-40B4-BE49-F238E27FC236}">
                    <a16:creationId xmlns:a16="http://schemas.microsoft.com/office/drawing/2014/main" id="{8DCB1311-56E8-9461-5F27-122096C8A3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640405"/>
                  </p:ext>
                </p:extLst>
              </p:nvPr>
            </p:nvGraphicFramePr>
            <p:xfrm>
              <a:off x="5642199" y="3395343"/>
              <a:ext cx="962895" cy="120165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962895" cy="12016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47668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242873" d="1000000"/>
                    <am3d:preTrans dx="-428536" dy="-3" dz="2188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7"/>
                  </am3d:raster>
                  <am3d:objViewport viewportSz="1013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4" name="3D 模型 203" descr="Arrow">
                <a:extLst>
                  <a:ext uri="{FF2B5EF4-FFF2-40B4-BE49-F238E27FC236}">
                    <a16:creationId xmlns:a16="http://schemas.microsoft.com/office/drawing/2014/main" id="{8DCB1311-56E8-9461-5F27-122096C8A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42199" y="3395343"/>
                <a:ext cx="962895" cy="120165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5" name="3D 模型 204" descr="Arrow">
                <a:extLst>
                  <a:ext uri="{FF2B5EF4-FFF2-40B4-BE49-F238E27FC236}">
                    <a16:creationId xmlns:a16="http://schemas.microsoft.com/office/drawing/2014/main" id="{EF221474-3981-F97D-6576-B1E2E7384C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036819"/>
                  </p:ext>
                </p:extLst>
              </p:nvPr>
            </p:nvGraphicFramePr>
            <p:xfrm>
              <a:off x="5639263" y="3609812"/>
              <a:ext cx="962895" cy="120165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962895" cy="12016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47668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242873" d="1000000"/>
                    <am3d:preTrans dx="-428536" dy="-3" dz="2188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7"/>
                  </am3d:raster>
                  <am3d:objViewport viewportSz="1013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5" name="3D 模型 204" descr="Arrow">
                <a:extLst>
                  <a:ext uri="{FF2B5EF4-FFF2-40B4-BE49-F238E27FC236}">
                    <a16:creationId xmlns:a16="http://schemas.microsoft.com/office/drawing/2014/main" id="{EF221474-3981-F97D-6576-B1E2E7384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39263" y="3609812"/>
                <a:ext cx="962895" cy="120165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9" name="3D 模型 208" descr="Arrow">
                <a:extLst>
                  <a:ext uri="{FF2B5EF4-FFF2-40B4-BE49-F238E27FC236}">
                    <a16:creationId xmlns:a16="http://schemas.microsoft.com/office/drawing/2014/main" id="{272B0A95-4C9C-811E-2FCF-DC9AAB9A1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0852058"/>
                  </p:ext>
                </p:extLst>
              </p:nvPr>
            </p:nvGraphicFramePr>
            <p:xfrm>
              <a:off x="5646114" y="3816870"/>
              <a:ext cx="962895" cy="120165"/>
            </p:xfrm>
            <a:graphic>
              <a:graphicData uri="http://schemas.microsoft.com/office/drawing/2017/model3d">
                <am3d:model3d r:embed="rId36">
                  <am3d:spPr>
                    <a:xfrm>
                      <a:off x="0" y="0"/>
                      <a:ext cx="962895" cy="120165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476688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242873" d="1000000"/>
                    <am3d:preTrans dx="-428536" dy="-3" dz="21882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8"/>
                  </am3d:raster>
                  <am3d:objViewport viewportSz="1013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" name="3D 模型 208" descr="Arrow">
                <a:extLst>
                  <a:ext uri="{FF2B5EF4-FFF2-40B4-BE49-F238E27FC236}">
                    <a16:creationId xmlns:a16="http://schemas.microsoft.com/office/drawing/2014/main" id="{272B0A95-4C9C-811E-2FCF-DC9AAB9A1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46114" y="3816870"/>
                <a:ext cx="962895" cy="120165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9DA57F6C-48A2-51DB-8B85-B0F760C4CACA}"/>
              </a:ext>
            </a:extLst>
          </p:cNvPr>
          <p:cNvGrpSpPr/>
          <p:nvPr/>
        </p:nvGrpSpPr>
        <p:grpSpPr>
          <a:xfrm>
            <a:off x="1734720" y="2682872"/>
            <a:ext cx="1738311" cy="1384774"/>
            <a:chOff x="1734720" y="2682872"/>
            <a:chExt cx="1738311" cy="1384774"/>
          </a:xfrm>
        </p:grpSpPr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24ED91B3-F2D1-6EE4-2B47-8D6C8F7DE8E5}"/>
                </a:ext>
              </a:extLst>
            </p:cNvPr>
            <p:cNvCxnSpPr>
              <a:cxnSpLocks/>
            </p:cNvCxnSpPr>
            <p:nvPr/>
          </p:nvCxnSpPr>
          <p:spPr>
            <a:xfrm>
              <a:off x="1734722" y="2682872"/>
              <a:ext cx="1738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B55B019F-5A82-36D0-171F-FD2F1B7A342A}"/>
                </a:ext>
              </a:extLst>
            </p:cNvPr>
            <p:cNvCxnSpPr>
              <a:cxnSpLocks/>
            </p:cNvCxnSpPr>
            <p:nvPr/>
          </p:nvCxnSpPr>
          <p:spPr>
            <a:xfrm>
              <a:off x="1734722" y="2969679"/>
              <a:ext cx="1738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7E09269B-66BC-A135-7682-C665F725195A}"/>
                </a:ext>
              </a:extLst>
            </p:cNvPr>
            <p:cNvCxnSpPr>
              <a:cxnSpLocks/>
            </p:cNvCxnSpPr>
            <p:nvPr/>
          </p:nvCxnSpPr>
          <p:spPr>
            <a:xfrm>
              <a:off x="1734721" y="3228160"/>
              <a:ext cx="1738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2899E584-784A-5E3D-AC28-3C5934245349}"/>
                </a:ext>
              </a:extLst>
            </p:cNvPr>
            <p:cNvCxnSpPr>
              <a:cxnSpLocks/>
            </p:cNvCxnSpPr>
            <p:nvPr/>
          </p:nvCxnSpPr>
          <p:spPr>
            <a:xfrm>
              <a:off x="1734721" y="3522358"/>
              <a:ext cx="1738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643EA0AB-F685-7C5F-7B0A-3837FCA6C97F}"/>
                </a:ext>
              </a:extLst>
            </p:cNvPr>
            <p:cNvCxnSpPr>
              <a:cxnSpLocks/>
            </p:cNvCxnSpPr>
            <p:nvPr/>
          </p:nvCxnSpPr>
          <p:spPr>
            <a:xfrm>
              <a:off x="1734721" y="3809165"/>
              <a:ext cx="1738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ED1110ED-F16E-48F1-8F63-B73DDB9A5E59}"/>
                </a:ext>
              </a:extLst>
            </p:cNvPr>
            <p:cNvCxnSpPr>
              <a:cxnSpLocks/>
            </p:cNvCxnSpPr>
            <p:nvPr/>
          </p:nvCxnSpPr>
          <p:spPr>
            <a:xfrm>
              <a:off x="1734720" y="4067646"/>
              <a:ext cx="1738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606DD0D-62EE-08BF-C56C-552D9DD69BEA}"/>
              </a:ext>
            </a:extLst>
          </p:cNvPr>
          <p:cNvGrpSpPr/>
          <p:nvPr/>
        </p:nvGrpSpPr>
        <p:grpSpPr>
          <a:xfrm>
            <a:off x="1970346" y="3212131"/>
            <a:ext cx="956392" cy="338554"/>
            <a:chOff x="1970346" y="3212131"/>
            <a:chExt cx="956392" cy="338554"/>
          </a:xfrm>
        </p:grpSpPr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E6E946D6-CAC0-389F-6B15-818CB34E3D99}"/>
                </a:ext>
              </a:extLst>
            </p:cNvPr>
            <p:cNvGrpSpPr/>
            <p:nvPr/>
          </p:nvGrpSpPr>
          <p:grpSpPr>
            <a:xfrm>
              <a:off x="2182441" y="3212131"/>
              <a:ext cx="744297" cy="338554"/>
              <a:chOff x="2182441" y="3212131"/>
              <a:chExt cx="744297" cy="338554"/>
            </a:xfrm>
          </p:grpSpPr>
          <p:cxnSp>
            <p:nvCxnSpPr>
              <p:cNvPr id="237" name="直接箭头连接符 236">
                <a:extLst>
                  <a:ext uri="{FF2B5EF4-FFF2-40B4-BE49-F238E27FC236}">
                    <a16:creationId xmlns:a16="http://schemas.microsoft.com/office/drawing/2014/main" id="{D702603E-50F2-C282-6558-CFB43DFB06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2441" y="3372877"/>
                <a:ext cx="406869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文本框 237">
                    <a:extLst>
                      <a:ext uri="{FF2B5EF4-FFF2-40B4-BE49-F238E27FC236}">
                        <a16:creationId xmlns:a16="http://schemas.microsoft.com/office/drawing/2014/main" id="{044DCE63-D83C-7EDA-20C2-F46446A2F35E}"/>
                      </a:ext>
                    </a:extLst>
                  </p:cNvPr>
                  <p:cNvSpPr txBox="1"/>
                  <p:nvPr/>
                </p:nvSpPr>
                <p:spPr>
                  <a:xfrm>
                    <a:off x="2516100" y="3212131"/>
                    <a:ext cx="41063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8" name="文本框 237">
                    <a:extLst>
                      <a:ext uri="{FF2B5EF4-FFF2-40B4-BE49-F238E27FC236}">
                        <a16:creationId xmlns:a16="http://schemas.microsoft.com/office/drawing/2014/main" id="{044DCE63-D83C-7EDA-20C2-F46446A2F3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6100" y="3212131"/>
                    <a:ext cx="410638" cy="338554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B6EFB4C8-888F-9F7A-B6A4-BF05DB80E094}"/>
                    </a:ext>
                  </a:extLst>
                </p:cNvPr>
                <p:cNvSpPr/>
                <p:nvPr/>
              </p:nvSpPr>
              <p:spPr>
                <a:xfrm>
                  <a:off x="1970346" y="3266670"/>
                  <a:ext cx="207384" cy="20738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6" name="椭圆 235">
                  <a:extLst>
                    <a:ext uri="{FF2B5EF4-FFF2-40B4-BE49-F238E27FC236}">
                      <a16:creationId xmlns:a16="http://schemas.microsoft.com/office/drawing/2014/main" id="{B6EFB4C8-888F-9F7A-B6A4-BF05DB80E0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346" y="3266670"/>
                  <a:ext cx="207384" cy="207384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2C392E41-AEFF-049A-2105-176EEF346C6C}"/>
                  </a:ext>
                </a:extLst>
              </p:cNvPr>
              <p:cNvSpPr txBox="1"/>
              <p:nvPr/>
            </p:nvSpPr>
            <p:spPr>
              <a:xfrm>
                <a:off x="9585730" y="3864517"/>
                <a:ext cx="410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2C392E41-AEFF-049A-2105-176EEF346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730" y="3864517"/>
                <a:ext cx="410638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79796B2F-9C04-3276-7FC1-0DE4A6AE0A79}"/>
                  </a:ext>
                </a:extLst>
              </p:cNvPr>
              <p:cNvSpPr txBox="1"/>
              <p:nvPr/>
            </p:nvSpPr>
            <p:spPr>
              <a:xfrm>
                <a:off x="8822163" y="3097954"/>
                <a:ext cx="410638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79796B2F-9C04-3276-7FC1-0DE4A6AE0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163" y="3097954"/>
                <a:ext cx="410638" cy="375616"/>
              </a:xfrm>
              <a:prstGeom prst="rect">
                <a:avLst/>
              </a:prstGeom>
              <a:blipFill>
                <a:blip r:embed="rId4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9E702386-DC9A-2934-A9D7-48AA2166CF0D}"/>
              </a:ext>
            </a:extLst>
          </p:cNvPr>
          <p:cNvSpPr/>
          <p:nvPr/>
        </p:nvSpPr>
        <p:spPr>
          <a:xfrm>
            <a:off x="8378136" y="2689725"/>
            <a:ext cx="1287742" cy="12877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9915B3-77E8-BDF1-95C9-450587E17678}"/>
              </a:ext>
            </a:extLst>
          </p:cNvPr>
          <p:cNvGrpSpPr/>
          <p:nvPr/>
        </p:nvGrpSpPr>
        <p:grpSpPr>
          <a:xfrm>
            <a:off x="6591617" y="905467"/>
            <a:ext cx="4854569" cy="4854569"/>
            <a:chOff x="6591617" y="905467"/>
            <a:chExt cx="4854569" cy="485456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2249280-2946-1C7C-AA35-3DB8EEE580D9}"/>
                </a:ext>
              </a:extLst>
            </p:cNvPr>
            <p:cNvGrpSpPr/>
            <p:nvPr/>
          </p:nvGrpSpPr>
          <p:grpSpPr>
            <a:xfrm>
              <a:off x="8918817" y="3522358"/>
              <a:ext cx="627027" cy="551580"/>
              <a:chOff x="8918817" y="3522358"/>
              <a:chExt cx="627027" cy="551580"/>
            </a:xfrm>
          </p:grpSpPr>
          <p:cxnSp>
            <p:nvCxnSpPr>
              <p:cNvPr id="172" name="直接箭头连接符 171">
                <a:extLst>
                  <a:ext uri="{FF2B5EF4-FFF2-40B4-BE49-F238E27FC236}">
                    <a16:creationId xmlns:a16="http://schemas.microsoft.com/office/drawing/2014/main" id="{14BE955B-9A47-2637-69EA-E4E1B9270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6201" y="3976859"/>
                <a:ext cx="419643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>
                <a:extLst>
                  <a:ext uri="{FF2B5EF4-FFF2-40B4-BE49-F238E27FC236}">
                    <a16:creationId xmlns:a16="http://schemas.microsoft.com/office/drawing/2014/main" id="{A51AC6F8-BF07-D9C9-AE03-89C92335E6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18902" y="3522358"/>
                <a:ext cx="0" cy="35610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椭圆 176">
                    <a:extLst>
                      <a:ext uri="{FF2B5EF4-FFF2-40B4-BE49-F238E27FC236}">
                        <a16:creationId xmlns:a16="http://schemas.microsoft.com/office/drawing/2014/main" id="{33F1E6F5-AD3A-1C7B-7CA7-4C79E8817D6F}"/>
                      </a:ext>
                    </a:extLst>
                  </p:cNvPr>
                  <p:cNvSpPr/>
                  <p:nvPr/>
                </p:nvSpPr>
                <p:spPr>
                  <a:xfrm>
                    <a:off x="8918817" y="3866554"/>
                    <a:ext cx="207384" cy="207384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zh-CN" alt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椭圆 176">
                    <a:extLst>
                      <a:ext uri="{FF2B5EF4-FFF2-40B4-BE49-F238E27FC236}">
                        <a16:creationId xmlns:a16="http://schemas.microsoft.com/office/drawing/2014/main" id="{33F1E6F5-AD3A-1C7B-7CA7-4C79E8817D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817" y="3866554"/>
                    <a:ext cx="207384" cy="207384"/>
                  </a:xfrm>
                  <a:prstGeom prst="ellipse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EB75C34-64BD-D0B8-2D0D-32B8D15D2D6B}"/>
                </a:ext>
              </a:extLst>
            </p:cNvPr>
            <p:cNvSpPr/>
            <p:nvPr/>
          </p:nvSpPr>
          <p:spPr>
            <a:xfrm>
              <a:off x="6591617" y="905467"/>
              <a:ext cx="4854569" cy="485456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5532659-9D8F-DCD5-237A-BE96502DEEDE}"/>
                  </a:ext>
                </a:extLst>
              </p:cNvPr>
              <p:cNvSpPr txBox="1"/>
              <p:nvPr/>
            </p:nvSpPr>
            <p:spPr>
              <a:xfrm>
                <a:off x="576363" y="5258499"/>
                <a:ext cx="4598887" cy="37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洛伦兹力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，粒子运动速度不变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5532659-9D8F-DCD5-237A-BE96502D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5258499"/>
                <a:ext cx="4598887" cy="372923"/>
              </a:xfrm>
              <a:prstGeom prst="rect">
                <a:avLst/>
              </a:prstGeom>
              <a:blipFill>
                <a:blip r:embed="rId4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005026-52B1-C360-EED2-44BB1BE6BFCC}"/>
              </a:ext>
            </a:extLst>
          </p:cNvPr>
          <p:cNvGrpSpPr/>
          <p:nvPr/>
        </p:nvGrpSpPr>
        <p:grpSpPr>
          <a:xfrm>
            <a:off x="7108722" y="4914880"/>
            <a:ext cx="4248158" cy="1276503"/>
            <a:chOff x="7016749" y="4914880"/>
            <a:chExt cx="4248158" cy="1276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D7047CA-0D33-920D-9BA0-ACCB910A6FEF}"/>
                    </a:ext>
                  </a:extLst>
                </p:cNvPr>
                <p:cNvSpPr txBox="1"/>
                <p:nvPr/>
              </p:nvSpPr>
              <p:spPr>
                <a:xfrm>
                  <a:off x="7016749" y="5295917"/>
                  <a:ext cx="2360219" cy="636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洛伦兹力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𝑞𝑣𝐵</m:t>
                      </m:r>
                    </m:oMath>
                  </a14:m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提供向心力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𝑚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𝑣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²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𝑅</m:t>
                          </m:r>
                        </m:den>
                      </m:f>
                    </m:oMath>
                  </a14:m>
                  <a:endPara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D7047CA-0D33-920D-9BA0-ACCB910A6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749" y="5295917"/>
                  <a:ext cx="2360219" cy="636906"/>
                </a:xfrm>
                <a:prstGeom prst="rect">
                  <a:avLst/>
                </a:prstGeom>
                <a:blipFill>
                  <a:blip r:embed="rId45"/>
                  <a:stretch>
                    <a:fillRect l="-775" t="-28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3BABA74B-7E24-EB11-11DB-C20061859858}"/>
                </a:ext>
              </a:extLst>
            </p:cNvPr>
            <p:cNvSpPr/>
            <p:nvPr/>
          </p:nvSpPr>
          <p:spPr>
            <a:xfrm>
              <a:off x="9410737" y="5480647"/>
              <a:ext cx="427578" cy="18646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CECB0B9-D2CB-CC8B-70F8-EA3B860E1A89}"/>
                    </a:ext>
                  </a:extLst>
                </p:cNvPr>
                <p:cNvSpPr txBox="1"/>
                <p:nvPr/>
              </p:nvSpPr>
              <p:spPr>
                <a:xfrm>
                  <a:off x="10234814" y="4914880"/>
                  <a:ext cx="1030093" cy="12765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a14:m>
                  <a:r>
                    <a:rPr lang="en-US" altLang="zh-CN" dirty="0"/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CECB0B9-D2CB-CC8B-70F8-EA3B860E1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4814" y="4914880"/>
                  <a:ext cx="1030093" cy="1276503"/>
                </a:xfrm>
                <a:prstGeom prst="rect">
                  <a:avLst/>
                </a:prstGeom>
                <a:blipFill>
                  <a:blip r:embed="rId46"/>
                  <a:stretch>
                    <a:fillRect b="-9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>
              <a:extLst>
                <a:ext uri="{FF2B5EF4-FFF2-40B4-BE49-F238E27FC236}">
                  <a16:creationId xmlns:a16="http://schemas.microsoft.com/office/drawing/2014/main" id="{4837B00C-3201-3418-D968-94E20A521DF5}"/>
                </a:ext>
              </a:extLst>
            </p:cNvPr>
            <p:cNvSpPr/>
            <p:nvPr/>
          </p:nvSpPr>
          <p:spPr>
            <a:xfrm>
              <a:off x="10051907" y="5132702"/>
              <a:ext cx="180396" cy="882352"/>
            </a:xfrm>
            <a:prstGeom prst="leftBrace">
              <a:avLst>
                <a:gd name="adj1" fmla="val 36263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弧形 6">
            <a:extLst>
              <a:ext uri="{FF2B5EF4-FFF2-40B4-BE49-F238E27FC236}">
                <a16:creationId xmlns:a16="http://schemas.microsoft.com/office/drawing/2014/main" id="{22D821BF-A65B-3DDC-41A3-5FFD78B31AE3}"/>
              </a:ext>
            </a:extLst>
          </p:cNvPr>
          <p:cNvSpPr/>
          <p:nvPr/>
        </p:nvSpPr>
        <p:spPr>
          <a:xfrm rot="10800000" flipH="1">
            <a:off x="4742997" y="3739317"/>
            <a:ext cx="1371667" cy="1447455"/>
          </a:xfrm>
          <a:prstGeom prst="arc">
            <a:avLst>
              <a:gd name="adj1" fmla="val 13983278"/>
              <a:gd name="adj2" fmla="val 21128811"/>
            </a:avLst>
          </a:prstGeom>
          <a:ln w="190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833DF6D1-0236-ED1A-A4BC-97BC8E1E981E}"/>
              </a:ext>
            </a:extLst>
          </p:cNvPr>
          <p:cNvSpPr/>
          <p:nvPr/>
        </p:nvSpPr>
        <p:spPr>
          <a:xfrm rot="10800000">
            <a:off x="6101309" y="3729977"/>
            <a:ext cx="1371667" cy="1447455"/>
          </a:xfrm>
          <a:prstGeom prst="arc">
            <a:avLst>
              <a:gd name="adj1" fmla="val 13983278"/>
              <a:gd name="adj2" fmla="val 21128811"/>
            </a:avLst>
          </a:prstGeom>
          <a:ln w="190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41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0" presetClass="entr" presetSubtype="2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0" presetClass="entr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0" presetClass="entr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05182 4.44444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6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9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0.00277 C 0.02865 -0.06157 0.02396 -0.15138 -0.00885 -0.20439 C -0.04244 -0.25486 -0.09205 -0.24745 -0.12057 -0.18958 C -0.14895 -0.13101 -0.14505 -0.04467 -0.11171 0.00672 C -0.07864 0.05787 -0.02838 0.05533 0.0004 -0.00277 Z " pathEditMode="relative" rAng="18660000" ptsTypes="AAAAA">
                                      <p:cBhvr>
                                        <p:cTn id="161" dur="1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 animBg="1"/>
      <p:bldP spid="23" grpId="0"/>
      <p:bldP spid="25" grpId="0" animBg="1"/>
      <p:bldP spid="103" grpId="0" animBg="1"/>
      <p:bldP spid="104" grpId="0" animBg="1"/>
      <p:bldP spid="113" grpId="0"/>
      <p:bldP spid="114" grpId="0" animBg="1"/>
      <p:bldP spid="173" grpId="0"/>
      <p:bldP spid="173" grpId="1"/>
      <p:bldP spid="176" grpId="0"/>
      <p:bldP spid="6" grpId="0" animBg="1"/>
      <p:bldP spid="26" grpId="0"/>
      <p:bldP spid="7" grpId="0" animBg="1"/>
      <p:bldP spid="7" grpId="1" animBg="1"/>
      <p:bldP spid="36" grpId="0" animBg="1"/>
      <p:bldP spid="3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B85DC4-5BDE-E051-A617-CB923867ECF7}"/>
              </a:ext>
            </a:extLst>
          </p:cNvPr>
          <p:cNvGrpSpPr/>
          <p:nvPr/>
        </p:nvGrpSpPr>
        <p:grpSpPr>
          <a:xfrm>
            <a:off x="6501967" y="2200364"/>
            <a:ext cx="361056" cy="1849703"/>
            <a:chOff x="6501967" y="2200364"/>
            <a:chExt cx="361056" cy="1849703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F5C51BC-84A6-3B93-0335-EBE083E37784}"/>
                </a:ext>
              </a:extLst>
            </p:cNvPr>
            <p:cNvCxnSpPr/>
            <p:nvPr/>
          </p:nvCxnSpPr>
          <p:spPr>
            <a:xfrm rot="5400000" flipV="1">
              <a:off x="6755301" y="2092642"/>
              <a:ext cx="0" cy="2154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75DB36C-2764-7D6C-0E42-B5CB33D24252}"/>
                </a:ext>
              </a:extLst>
            </p:cNvPr>
            <p:cNvGrpSpPr/>
            <p:nvPr/>
          </p:nvGrpSpPr>
          <p:grpSpPr>
            <a:xfrm rot="5400000">
              <a:off x="5757644" y="2944688"/>
              <a:ext cx="1849702" cy="361055"/>
              <a:chOff x="8743535" y="1847420"/>
              <a:chExt cx="1849702" cy="361055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5C923BC-8268-4B7D-CB6D-F140DC310F58}"/>
                  </a:ext>
                </a:extLst>
              </p:cNvPr>
              <p:cNvCxnSpPr/>
              <p:nvPr/>
            </p:nvCxnSpPr>
            <p:spPr>
              <a:xfrm flipV="1">
                <a:off x="10593236" y="1847420"/>
                <a:ext cx="0" cy="21544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84EEC50-A237-92C3-1F05-326CEB7D5E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668386" y="1009775"/>
                <a:ext cx="0" cy="18497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A85DA126-D530-9B2F-780F-6D9618519D1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933959" y="1901141"/>
                    <a:ext cx="30689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A85DA126-D530-9B2F-780F-6D9618519D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933959" y="1901141"/>
                    <a:ext cx="30689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CC1FA2A-EA2B-C544-F947-0B611D831C32}"/>
              </a:ext>
            </a:extLst>
          </p:cNvPr>
          <p:cNvCxnSpPr>
            <a:cxnSpLocks/>
          </p:cNvCxnSpPr>
          <p:nvPr/>
        </p:nvCxnSpPr>
        <p:spPr>
          <a:xfrm>
            <a:off x="8961847" y="2105610"/>
            <a:ext cx="0" cy="1967415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A73549A-1E91-7F9A-BB62-BBC3E79ECEA9}"/>
              </a:ext>
            </a:extLst>
          </p:cNvPr>
          <p:cNvGrpSpPr/>
          <p:nvPr/>
        </p:nvGrpSpPr>
        <p:grpSpPr>
          <a:xfrm>
            <a:off x="8762338" y="4050062"/>
            <a:ext cx="401733" cy="198951"/>
            <a:chOff x="8762338" y="4050062"/>
            <a:chExt cx="401733" cy="1989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E9469BD-7119-0D17-E1CE-C15583E689A5}"/>
                </a:ext>
              </a:extLst>
            </p:cNvPr>
            <p:cNvCxnSpPr>
              <a:cxnSpLocks/>
            </p:cNvCxnSpPr>
            <p:nvPr/>
          </p:nvCxnSpPr>
          <p:spPr>
            <a:xfrm>
              <a:off x="8961847" y="4050062"/>
              <a:ext cx="0" cy="1964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93FB8DB-03A1-3F45-C215-94EF90CB34FB}"/>
                </a:ext>
              </a:extLst>
            </p:cNvPr>
            <p:cNvCxnSpPr>
              <a:cxnSpLocks/>
            </p:cNvCxnSpPr>
            <p:nvPr/>
          </p:nvCxnSpPr>
          <p:spPr>
            <a:xfrm>
              <a:off x="8762338" y="4249013"/>
              <a:ext cx="40173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C8F72F7-8FB8-3D83-4398-E36A92202F05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磁场对带电粒子的作用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BEDC1C-45C8-80F9-C0F3-139399AF20EA}"/>
              </a:ext>
            </a:extLst>
          </p:cNvPr>
          <p:cNvSpPr txBox="1"/>
          <p:nvPr/>
        </p:nvSpPr>
        <p:spPr>
          <a:xfrm>
            <a:off x="4848039" y="775741"/>
            <a:ext cx="1247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霍尔效应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8F26369-F1AD-8C20-D06B-9834DC90FB55}"/>
              </a:ext>
            </a:extLst>
          </p:cNvPr>
          <p:cNvGrpSpPr/>
          <p:nvPr/>
        </p:nvGrpSpPr>
        <p:grpSpPr>
          <a:xfrm>
            <a:off x="11128914" y="1454571"/>
            <a:ext cx="486722" cy="807439"/>
            <a:chOff x="6636430" y="4628456"/>
            <a:chExt cx="486722" cy="80743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BD6AF72-5DEF-0784-8533-52585B90697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A37FE18-BD1B-DA76-7DED-FBA739EC9295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89045350-1541-6A3D-C701-EC7403BD3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4FC32AEE-40FC-C6C9-38B9-A191C3607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16BC43AA-41F0-765A-E2FF-F2CED17D6E2D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47C2BC4-548F-B456-948B-7590D47756B5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8000" r="-2000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8E387882-E639-E94B-D5CB-9E2ED99E6E20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84402B8-62DD-CBE2-4161-11DF167F92F4}"/>
              </a:ext>
            </a:extLst>
          </p:cNvPr>
          <p:cNvGrpSpPr/>
          <p:nvPr/>
        </p:nvGrpSpPr>
        <p:grpSpPr>
          <a:xfrm>
            <a:off x="6096000" y="1663778"/>
            <a:ext cx="5252057" cy="2779133"/>
            <a:chOff x="6096000" y="1663778"/>
            <a:chExt cx="5252057" cy="2779133"/>
          </a:xfrm>
        </p:grpSpPr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51FABA1C-EC59-07E3-D5FB-86C1AACC2303}"/>
                </a:ext>
              </a:extLst>
            </p:cNvPr>
            <p:cNvCxnSpPr>
              <a:cxnSpLocks/>
            </p:cNvCxnSpPr>
            <p:nvPr/>
          </p:nvCxnSpPr>
          <p:spPr>
            <a:xfrm>
              <a:off x="8731395" y="4050062"/>
              <a:ext cx="0" cy="392849"/>
            </a:xfrm>
            <a:prstGeom prst="line">
              <a:avLst/>
            </a:prstGeom>
            <a:ln w="5715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8B65FE6-EFF7-B9E9-DD94-C3C24A1EA29E}"/>
                </a:ext>
              </a:extLst>
            </p:cNvPr>
            <p:cNvGrpSpPr/>
            <p:nvPr/>
          </p:nvGrpSpPr>
          <p:grpSpPr>
            <a:xfrm>
              <a:off x="6096000" y="2062864"/>
              <a:ext cx="5252057" cy="1987198"/>
              <a:chOff x="6096000" y="2062864"/>
              <a:chExt cx="5252057" cy="198719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8BB8651B-B7C2-F7A5-1257-09B7A7A3B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5257" y="3056463"/>
                <a:ext cx="772800" cy="0"/>
              </a:xfrm>
              <a:prstGeom prst="line">
                <a:avLst/>
              </a:prstGeom>
              <a:ln w="28575"/>
              <a:effectLst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1309FD1E-7B82-8873-D59C-AF00526C2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56463"/>
                <a:ext cx="772800" cy="0"/>
              </a:xfrm>
              <a:prstGeom prst="line">
                <a:avLst/>
              </a:prstGeom>
              <a:ln w="28575"/>
              <a:effectLst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53" name="立方体 52">
                <a:extLst>
                  <a:ext uri="{FF2B5EF4-FFF2-40B4-BE49-F238E27FC236}">
                    <a16:creationId xmlns:a16="http://schemas.microsoft.com/office/drawing/2014/main" id="{4276FA59-693B-9C30-A936-E8E0CC175860}"/>
                  </a:ext>
                </a:extLst>
              </p:cNvPr>
              <p:cNvSpPr/>
              <p:nvPr/>
            </p:nvSpPr>
            <p:spPr>
              <a:xfrm>
                <a:off x="6868800" y="2062864"/>
                <a:ext cx="3724436" cy="1987198"/>
              </a:xfrm>
              <a:prstGeom prst="cube">
                <a:avLst>
                  <a:gd name="adj" fmla="val 7088"/>
                </a:avLst>
              </a:prstGeom>
              <a:gradFill>
                <a:gsLst>
                  <a:gs pos="0">
                    <a:schemeClr val="accent3">
                      <a:lumMod val="110000"/>
                      <a:satMod val="105000"/>
                      <a:tint val="67000"/>
                      <a:alpha val="75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  <a:alpha val="75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  <a:alpha val="75000"/>
                    </a:schemeClr>
                  </a:gs>
                </a:gsLst>
              </a:gradFill>
              <a:ln w="19050"/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5A93D1C-D4F6-5DBA-9421-4E7C87A89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1018" y="1663778"/>
              <a:ext cx="0" cy="441832"/>
            </a:xfrm>
            <a:prstGeom prst="line">
              <a:avLst/>
            </a:prstGeom>
            <a:ln w="5715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8478B04D-4BEF-2EEA-6A8D-B2D71FF8FEC8}"/>
              </a:ext>
            </a:extLst>
          </p:cNvPr>
          <p:cNvGrpSpPr/>
          <p:nvPr/>
        </p:nvGrpSpPr>
        <p:grpSpPr>
          <a:xfrm>
            <a:off x="7155500" y="2296215"/>
            <a:ext cx="3295050" cy="1542171"/>
            <a:chOff x="7179754" y="2213024"/>
            <a:chExt cx="3295050" cy="1542171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1B64599F-0894-0998-1F49-F2FB26E2D858}"/>
                </a:ext>
              </a:extLst>
            </p:cNvPr>
            <p:cNvGrpSpPr/>
            <p:nvPr/>
          </p:nvGrpSpPr>
          <p:grpSpPr>
            <a:xfrm>
              <a:off x="7179754" y="2357730"/>
              <a:ext cx="3120456" cy="1397465"/>
              <a:chOff x="7235649" y="2357730"/>
              <a:chExt cx="3120456" cy="1397465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3631BAB4-46D7-7BE3-B691-9B4E30809A41}"/>
                  </a:ext>
                </a:extLst>
              </p:cNvPr>
              <p:cNvGrpSpPr/>
              <p:nvPr/>
            </p:nvGrpSpPr>
            <p:grpSpPr>
              <a:xfrm>
                <a:off x="7235649" y="2357730"/>
                <a:ext cx="1841845" cy="1397465"/>
                <a:chOff x="5132037" y="2593678"/>
                <a:chExt cx="1841845" cy="1397465"/>
              </a:xfrm>
              <a:solidFill>
                <a:schemeClr val="accent1"/>
              </a:solidFill>
            </p:grpSpPr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31B16F25-55E0-1EBD-6BB2-330EAB58B7E3}"/>
                    </a:ext>
                  </a:extLst>
                </p:cNvPr>
                <p:cNvGrpSpPr/>
                <p:nvPr/>
              </p:nvGrpSpPr>
              <p:grpSpPr>
                <a:xfrm>
                  <a:off x="5132037" y="2593678"/>
                  <a:ext cx="835122" cy="1397464"/>
                  <a:chOff x="5043259" y="2593678"/>
                  <a:chExt cx="835122" cy="1397464"/>
                </a:xfrm>
                <a:grpFill/>
              </p:grpSpPr>
              <p:grpSp>
                <p:nvGrpSpPr>
                  <p:cNvPr id="116" name="组合 115">
                    <a:extLst>
                      <a:ext uri="{FF2B5EF4-FFF2-40B4-BE49-F238E27FC236}">
                        <a16:creationId xmlns:a16="http://schemas.microsoft.com/office/drawing/2014/main" id="{04B9156D-4C9C-F6EA-E98B-EDD91DDF304C}"/>
                      </a:ext>
                    </a:extLst>
                  </p:cNvPr>
                  <p:cNvGrpSpPr/>
                  <p:nvPr/>
                </p:nvGrpSpPr>
                <p:grpSpPr>
                  <a:xfrm>
                    <a:off x="5043259" y="2593678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43" name="十字形 142">
                      <a:extLst>
                        <a:ext uri="{FF2B5EF4-FFF2-40B4-BE49-F238E27FC236}">
                          <a16:creationId xmlns:a16="http://schemas.microsoft.com/office/drawing/2014/main" id="{8B01896C-77F5-0A8E-26D3-5D7ECCE5F41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十字形 143">
                      <a:extLst>
                        <a:ext uri="{FF2B5EF4-FFF2-40B4-BE49-F238E27FC236}">
                          <a16:creationId xmlns:a16="http://schemas.microsoft.com/office/drawing/2014/main" id="{C5189FB5-1091-A4CC-8C87-7BB70557F933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十字形 144">
                      <a:extLst>
                        <a:ext uri="{FF2B5EF4-FFF2-40B4-BE49-F238E27FC236}">
                          <a16:creationId xmlns:a16="http://schemas.microsoft.com/office/drawing/2014/main" id="{D4F4E62E-53E8-8022-5CB8-FFBDA4694A2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十字形 145">
                      <a:extLst>
                        <a:ext uri="{FF2B5EF4-FFF2-40B4-BE49-F238E27FC236}">
                          <a16:creationId xmlns:a16="http://schemas.microsoft.com/office/drawing/2014/main" id="{A4B2DE60-3F51-C892-D296-5AFF93E7BDF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十字形 146">
                      <a:extLst>
                        <a:ext uri="{FF2B5EF4-FFF2-40B4-BE49-F238E27FC236}">
                          <a16:creationId xmlns:a16="http://schemas.microsoft.com/office/drawing/2014/main" id="{744DA7A2-5E2E-E6C4-279E-D6E61241E03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17" name="组合 116">
                    <a:extLst>
                      <a:ext uri="{FF2B5EF4-FFF2-40B4-BE49-F238E27FC236}">
                        <a16:creationId xmlns:a16="http://schemas.microsoft.com/office/drawing/2014/main" id="{0A78B827-7E40-4FA2-F2D2-7CEE39B972DD}"/>
                      </a:ext>
                    </a:extLst>
                  </p:cNvPr>
                  <p:cNvGrpSpPr/>
                  <p:nvPr/>
                </p:nvGrpSpPr>
                <p:grpSpPr>
                  <a:xfrm>
                    <a:off x="5396783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27" name="十字形 126">
                      <a:extLst>
                        <a:ext uri="{FF2B5EF4-FFF2-40B4-BE49-F238E27FC236}">
                          <a16:creationId xmlns:a16="http://schemas.microsoft.com/office/drawing/2014/main" id="{426AF717-4EC3-0883-71D0-770C21AAF783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3" name="十字形 132">
                      <a:extLst>
                        <a:ext uri="{FF2B5EF4-FFF2-40B4-BE49-F238E27FC236}">
                          <a16:creationId xmlns:a16="http://schemas.microsoft.com/office/drawing/2014/main" id="{4F44C816-0B4A-394E-5DE9-30F375EFCFBE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十字形 133">
                      <a:extLst>
                        <a:ext uri="{FF2B5EF4-FFF2-40B4-BE49-F238E27FC236}">
                          <a16:creationId xmlns:a16="http://schemas.microsoft.com/office/drawing/2014/main" id="{77462D58-90B6-819F-AD3C-98F2CA1A94D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十字形 134">
                      <a:extLst>
                        <a:ext uri="{FF2B5EF4-FFF2-40B4-BE49-F238E27FC236}">
                          <a16:creationId xmlns:a16="http://schemas.microsoft.com/office/drawing/2014/main" id="{C72CC651-F693-6A11-F43F-A496ABE8535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十字形 141">
                      <a:extLst>
                        <a:ext uri="{FF2B5EF4-FFF2-40B4-BE49-F238E27FC236}">
                          <a16:creationId xmlns:a16="http://schemas.microsoft.com/office/drawing/2014/main" id="{E5881CDE-4BF6-D0CF-6F3A-5B0BE791C58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118" name="组合 117">
                    <a:extLst>
                      <a:ext uri="{FF2B5EF4-FFF2-40B4-BE49-F238E27FC236}">
                        <a16:creationId xmlns:a16="http://schemas.microsoft.com/office/drawing/2014/main" id="{77E006C0-5C3B-A894-6C47-7BEB93DA0746}"/>
                      </a:ext>
                    </a:extLst>
                  </p:cNvPr>
                  <p:cNvGrpSpPr/>
                  <p:nvPr/>
                </p:nvGrpSpPr>
                <p:grpSpPr>
                  <a:xfrm>
                    <a:off x="5737927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20" name="十字形 119">
                      <a:extLst>
                        <a:ext uri="{FF2B5EF4-FFF2-40B4-BE49-F238E27FC236}">
                          <a16:creationId xmlns:a16="http://schemas.microsoft.com/office/drawing/2014/main" id="{39E318A0-3287-C4C2-5021-311182A8321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1" name="十字形 120">
                      <a:extLst>
                        <a:ext uri="{FF2B5EF4-FFF2-40B4-BE49-F238E27FC236}">
                          <a16:creationId xmlns:a16="http://schemas.microsoft.com/office/drawing/2014/main" id="{D669A133-1127-ED61-3E83-55DDE072EC3A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十字形 122">
                      <a:extLst>
                        <a:ext uri="{FF2B5EF4-FFF2-40B4-BE49-F238E27FC236}">
                          <a16:creationId xmlns:a16="http://schemas.microsoft.com/office/drawing/2014/main" id="{D4E5D7A1-F063-E950-BFB9-5160CEDB88FA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十字形 123">
                      <a:extLst>
                        <a:ext uri="{FF2B5EF4-FFF2-40B4-BE49-F238E27FC236}">
                          <a16:creationId xmlns:a16="http://schemas.microsoft.com/office/drawing/2014/main" id="{4D260641-CFAC-7FE4-4296-3BCE5DE7E9B6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十字形 125">
                      <a:extLst>
                        <a:ext uri="{FF2B5EF4-FFF2-40B4-BE49-F238E27FC236}">
                          <a16:creationId xmlns:a16="http://schemas.microsoft.com/office/drawing/2014/main" id="{D2A646C6-3FBB-36B7-6EE8-1AABE75A484E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  <p:grpSp>
              <p:nvGrpSpPr>
                <p:cNvPr id="92" name="组合 91">
                  <a:extLst>
                    <a:ext uri="{FF2B5EF4-FFF2-40B4-BE49-F238E27FC236}">
                      <a16:creationId xmlns:a16="http://schemas.microsoft.com/office/drawing/2014/main" id="{656053E1-A26B-48D3-A7BA-92359C1737BE}"/>
                    </a:ext>
                  </a:extLst>
                </p:cNvPr>
                <p:cNvGrpSpPr/>
                <p:nvPr/>
              </p:nvGrpSpPr>
              <p:grpSpPr>
                <a:xfrm>
                  <a:off x="6138760" y="2593679"/>
                  <a:ext cx="835122" cy="1397464"/>
                  <a:chOff x="5043259" y="2593678"/>
                  <a:chExt cx="835122" cy="1397464"/>
                </a:xfrm>
                <a:grpFill/>
              </p:grpSpPr>
              <p:grpSp>
                <p:nvGrpSpPr>
                  <p:cNvPr id="94" name="组合 93">
                    <a:extLst>
                      <a:ext uri="{FF2B5EF4-FFF2-40B4-BE49-F238E27FC236}">
                        <a16:creationId xmlns:a16="http://schemas.microsoft.com/office/drawing/2014/main" id="{66CCD12A-FFFC-D23A-FDF8-2D05E08275DE}"/>
                      </a:ext>
                    </a:extLst>
                  </p:cNvPr>
                  <p:cNvGrpSpPr/>
                  <p:nvPr/>
                </p:nvGrpSpPr>
                <p:grpSpPr>
                  <a:xfrm>
                    <a:off x="5043259" y="2593678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10" name="十字形 109">
                      <a:extLst>
                        <a:ext uri="{FF2B5EF4-FFF2-40B4-BE49-F238E27FC236}">
                          <a16:creationId xmlns:a16="http://schemas.microsoft.com/office/drawing/2014/main" id="{7794D1C3-99F2-A02C-D81D-98BF172144C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十字形 110">
                      <a:extLst>
                        <a:ext uri="{FF2B5EF4-FFF2-40B4-BE49-F238E27FC236}">
                          <a16:creationId xmlns:a16="http://schemas.microsoft.com/office/drawing/2014/main" id="{51B3D1CA-CB55-0701-F941-20C9261056D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十字形 112">
                      <a:extLst>
                        <a:ext uri="{FF2B5EF4-FFF2-40B4-BE49-F238E27FC236}">
                          <a16:creationId xmlns:a16="http://schemas.microsoft.com/office/drawing/2014/main" id="{C96A4348-1694-1FE8-6AFB-8C0EA1D1CA7E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十字形 113">
                      <a:extLst>
                        <a:ext uri="{FF2B5EF4-FFF2-40B4-BE49-F238E27FC236}">
                          <a16:creationId xmlns:a16="http://schemas.microsoft.com/office/drawing/2014/main" id="{B7EBD684-5B22-5881-212A-586F49053C8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十字形 114">
                      <a:extLst>
                        <a:ext uri="{FF2B5EF4-FFF2-40B4-BE49-F238E27FC236}">
                          <a16:creationId xmlns:a16="http://schemas.microsoft.com/office/drawing/2014/main" id="{F31E0D1F-41AC-5EC0-A599-7D0B301FE5A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95" name="组合 94">
                    <a:extLst>
                      <a:ext uri="{FF2B5EF4-FFF2-40B4-BE49-F238E27FC236}">
                        <a16:creationId xmlns:a16="http://schemas.microsoft.com/office/drawing/2014/main" id="{959EEFB1-0D12-D74B-2DB4-9AE53A713E5F}"/>
                      </a:ext>
                    </a:extLst>
                  </p:cNvPr>
                  <p:cNvGrpSpPr/>
                  <p:nvPr/>
                </p:nvGrpSpPr>
                <p:grpSpPr>
                  <a:xfrm>
                    <a:off x="5396783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105" name="十字形 104">
                      <a:extLst>
                        <a:ext uri="{FF2B5EF4-FFF2-40B4-BE49-F238E27FC236}">
                          <a16:creationId xmlns:a16="http://schemas.microsoft.com/office/drawing/2014/main" id="{66904A46-DE76-3481-995E-8D0989D853A5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十字形 105">
                      <a:extLst>
                        <a:ext uri="{FF2B5EF4-FFF2-40B4-BE49-F238E27FC236}">
                          <a16:creationId xmlns:a16="http://schemas.microsoft.com/office/drawing/2014/main" id="{572EB478-AF25-73C4-7770-E04620733AF5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十字形 106">
                      <a:extLst>
                        <a:ext uri="{FF2B5EF4-FFF2-40B4-BE49-F238E27FC236}">
                          <a16:creationId xmlns:a16="http://schemas.microsoft.com/office/drawing/2014/main" id="{A8569119-F2DD-D9BE-BE0E-F522703C7A2F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" name="十字形 107">
                      <a:extLst>
                        <a:ext uri="{FF2B5EF4-FFF2-40B4-BE49-F238E27FC236}">
                          <a16:creationId xmlns:a16="http://schemas.microsoft.com/office/drawing/2014/main" id="{44F22BAD-6A9B-1A0B-8E0D-95B939A519D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" name="十字形 108">
                      <a:extLst>
                        <a:ext uri="{FF2B5EF4-FFF2-40B4-BE49-F238E27FC236}">
                          <a16:creationId xmlns:a16="http://schemas.microsoft.com/office/drawing/2014/main" id="{C53DEC40-3FEA-B11E-81E7-E7EE65AACB8E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grpSp>
                <p:nvGrpSpPr>
                  <p:cNvPr id="96" name="组合 95">
                    <a:extLst>
                      <a:ext uri="{FF2B5EF4-FFF2-40B4-BE49-F238E27FC236}">
                        <a16:creationId xmlns:a16="http://schemas.microsoft.com/office/drawing/2014/main" id="{2F382652-3CE0-1B28-1199-D467AFF763B3}"/>
                      </a:ext>
                    </a:extLst>
                  </p:cNvPr>
                  <p:cNvGrpSpPr/>
                  <p:nvPr/>
                </p:nvGrpSpPr>
                <p:grpSpPr>
                  <a:xfrm>
                    <a:off x="5737927" y="2593680"/>
                    <a:ext cx="140454" cy="1397462"/>
                    <a:chOff x="5043259" y="2593678"/>
                    <a:chExt cx="140454" cy="1397462"/>
                  </a:xfrm>
                  <a:grpFill/>
                </p:grpSpPr>
                <p:sp>
                  <p:nvSpPr>
                    <p:cNvPr id="97" name="十字形 96">
                      <a:extLst>
                        <a:ext uri="{FF2B5EF4-FFF2-40B4-BE49-F238E27FC236}">
                          <a16:creationId xmlns:a16="http://schemas.microsoft.com/office/drawing/2014/main" id="{28B6C404-200C-87AE-1AA8-27F40718DEE1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259367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" name="十字形 97">
                      <a:extLst>
                        <a:ext uri="{FF2B5EF4-FFF2-40B4-BE49-F238E27FC236}">
                          <a16:creationId xmlns:a16="http://schemas.microsoft.com/office/drawing/2014/main" id="{BA041F77-C6F0-386E-13FA-40252ED50B32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59" y="2907932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十字形 100">
                      <a:extLst>
                        <a:ext uri="{FF2B5EF4-FFF2-40B4-BE49-F238E27FC236}">
                          <a16:creationId xmlns:a16="http://schemas.microsoft.com/office/drawing/2014/main" id="{01CF13BA-EECB-ED7E-137D-B17629BAADD4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222185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十字形 101">
                      <a:extLst>
                        <a:ext uri="{FF2B5EF4-FFF2-40B4-BE49-F238E27FC236}">
                          <a16:creationId xmlns:a16="http://schemas.microsoft.com/office/drawing/2014/main" id="{5FC6964B-EA58-3602-58FB-68BD4A15B710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1" y="3536437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十字形 103">
                      <a:extLst>
                        <a:ext uri="{FF2B5EF4-FFF2-40B4-BE49-F238E27FC236}">
                          <a16:creationId xmlns:a16="http://schemas.microsoft.com/office/drawing/2014/main" id="{71C623A6-28F2-DC75-881E-35D583E40D9A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5043260" y="3850688"/>
                      <a:ext cx="140452" cy="140452"/>
                    </a:xfrm>
                    <a:prstGeom prst="plus">
                      <a:avLst>
                        <a:gd name="adj" fmla="val 46875"/>
                      </a:avLst>
                    </a:prstGeom>
                    <a:grpFill/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</p:grp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9F686308-AA17-8AA8-621C-E52D6EA660EC}"/>
                  </a:ext>
                </a:extLst>
              </p:cNvPr>
              <p:cNvGrpSpPr/>
              <p:nvPr/>
            </p:nvGrpSpPr>
            <p:grpSpPr>
              <a:xfrm>
                <a:off x="9273310" y="2357732"/>
                <a:ext cx="140454" cy="1397462"/>
                <a:chOff x="9089440" y="2510133"/>
                <a:chExt cx="140454" cy="1397462"/>
              </a:xfrm>
            </p:grpSpPr>
            <p:sp>
              <p:nvSpPr>
                <p:cNvPr id="153" name="十字形 152">
                  <a:extLst>
                    <a:ext uri="{FF2B5EF4-FFF2-40B4-BE49-F238E27FC236}">
                      <a16:creationId xmlns:a16="http://schemas.microsoft.com/office/drawing/2014/main" id="{6888E739-BB9C-1BF0-6627-9A3F437B3AC5}"/>
                    </a:ext>
                  </a:extLst>
                </p:cNvPr>
                <p:cNvSpPr/>
                <p:nvPr/>
              </p:nvSpPr>
              <p:spPr>
                <a:xfrm rot="2700000">
                  <a:off x="9089441" y="251013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十字形 153">
                  <a:extLst>
                    <a:ext uri="{FF2B5EF4-FFF2-40B4-BE49-F238E27FC236}">
                      <a16:creationId xmlns:a16="http://schemas.microsoft.com/office/drawing/2014/main" id="{1A9B2F48-B32A-1538-85EF-8BA889F43A95}"/>
                    </a:ext>
                  </a:extLst>
                </p:cNvPr>
                <p:cNvSpPr/>
                <p:nvPr/>
              </p:nvSpPr>
              <p:spPr>
                <a:xfrm rot="2700000">
                  <a:off x="9089440" y="2824387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十字形 154">
                  <a:extLst>
                    <a:ext uri="{FF2B5EF4-FFF2-40B4-BE49-F238E27FC236}">
                      <a16:creationId xmlns:a16="http://schemas.microsoft.com/office/drawing/2014/main" id="{299804EE-D405-854F-A0EB-FBC7D93F3C25}"/>
                    </a:ext>
                  </a:extLst>
                </p:cNvPr>
                <p:cNvSpPr/>
                <p:nvPr/>
              </p:nvSpPr>
              <p:spPr>
                <a:xfrm rot="2700000">
                  <a:off x="9089441" y="3138640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十字形 155">
                  <a:extLst>
                    <a:ext uri="{FF2B5EF4-FFF2-40B4-BE49-F238E27FC236}">
                      <a16:creationId xmlns:a16="http://schemas.microsoft.com/office/drawing/2014/main" id="{6B3BD017-D9BE-43C6-6135-237B633DE3CB}"/>
                    </a:ext>
                  </a:extLst>
                </p:cNvPr>
                <p:cNvSpPr/>
                <p:nvPr/>
              </p:nvSpPr>
              <p:spPr>
                <a:xfrm rot="2700000">
                  <a:off x="9089442" y="3452892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十字形 156">
                  <a:extLst>
                    <a:ext uri="{FF2B5EF4-FFF2-40B4-BE49-F238E27FC236}">
                      <a16:creationId xmlns:a16="http://schemas.microsoft.com/office/drawing/2014/main" id="{092E4DAC-F437-4B19-489B-99195527B3FC}"/>
                    </a:ext>
                  </a:extLst>
                </p:cNvPr>
                <p:cNvSpPr/>
                <p:nvPr/>
              </p:nvSpPr>
              <p:spPr>
                <a:xfrm rot="2700000">
                  <a:off x="9089441" y="376714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C2922D8D-9BB3-FF8B-DEBB-F69DE9B896BE}"/>
                  </a:ext>
                </a:extLst>
              </p:cNvPr>
              <p:cNvGrpSpPr/>
              <p:nvPr/>
            </p:nvGrpSpPr>
            <p:grpSpPr>
              <a:xfrm>
                <a:off x="9586112" y="2357732"/>
                <a:ext cx="140454" cy="1397462"/>
                <a:chOff x="9089440" y="2510133"/>
                <a:chExt cx="140454" cy="1397462"/>
              </a:xfrm>
            </p:grpSpPr>
            <p:sp>
              <p:nvSpPr>
                <p:cNvPr id="160" name="十字形 159">
                  <a:extLst>
                    <a:ext uri="{FF2B5EF4-FFF2-40B4-BE49-F238E27FC236}">
                      <a16:creationId xmlns:a16="http://schemas.microsoft.com/office/drawing/2014/main" id="{04595326-D95A-5FA0-630C-9DCFFF43EC35}"/>
                    </a:ext>
                  </a:extLst>
                </p:cNvPr>
                <p:cNvSpPr/>
                <p:nvPr/>
              </p:nvSpPr>
              <p:spPr>
                <a:xfrm rot="2700000">
                  <a:off x="9089441" y="251013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十字形 160">
                  <a:extLst>
                    <a:ext uri="{FF2B5EF4-FFF2-40B4-BE49-F238E27FC236}">
                      <a16:creationId xmlns:a16="http://schemas.microsoft.com/office/drawing/2014/main" id="{C385A27D-528C-7825-CA55-54CA3D34D84C}"/>
                    </a:ext>
                  </a:extLst>
                </p:cNvPr>
                <p:cNvSpPr/>
                <p:nvPr/>
              </p:nvSpPr>
              <p:spPr>
                <a:xfrm rot="2700000">
                  <a:off x="9089440" y="2824387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十字形 161">
                  <a:extLst>
                    <a:ext uri="{FF2B5EF4-FFF2-40B4-BE49-F238E27FC236}">
                      <a16:creationId xmlns:a16="http://schemas.microsoft.com/office/drawing/2014/main" id="{922F1E9C-213B-BCF8-6289-A37F4E21EDD9}"/>
                    </a:ext>
                  </a:extLst>
                </p:cNvPr>
                <p:cNvSpPr/>
                <p:nvPr/>
              </p:nvSpPr>
              <p:spPr>
                <a:xfrm rot="2700000">
                  <a:off x="9089441" y="3138640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十字形 162">
                  <a:extLst>
                    <a:ext uri="{FF2B5EF4-FFF2-40B4-BE49-F238E27FC236}">
                      <a16:creationId xmlns:a16="http://schemas.microsoft.com/office/drawing/2014/main" id="{D4B26BAD-860E-D1A0-251B-0CF9D4C04038}"/>
                    </a:ext>
                  </a:extLst>
                </p:cNvPr>
                <p:cNvSpPr/>
                <p:nvPr/>
              </p:nvSpPr>
              <p:spPr>
                <a:xfrm rot="2700000">
                  <a:off x="9089442" y="3452892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十字形 163">
                  <a:extLst>
                    <a:ext uri="{FF2B5EF4-FFF2-40B4-BE49-F238E27FC236}">
                      <a16:creationId xmlns:a16="http://schemas.microsoft.com/office/drawing/2014/main" id="{E8419468-02B8-C7B8-3134-0B66EDB7FDF0}"/>
                    </a:ext>
                  </a:extLst>
                </p:cNvPr>
                <p:cNvSpPr/>
                <p:nvPr/>
              </p:nvSpPr>
              <p:spPr>
                <a:xfrm rot="2700000">
                  <a:off x="9089441" y="376714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0B27C4CC-C3F1-B547-5B98-9BE74C1A08F8}"/>
                  </a:ext>
                </a:extLst>
              </p:cNvPr>
              <p:cNvGrpSpPr/>
              <p:nvPr/>
            </p:nvGrpSpPr>
            <p:grpSpPr>
              <a:xfrm>
                <a:off x="9897000" y="2357732"/>
                <a:ext cx="140454" cy="1397462"/>
                <a:chOff x="9089440" y="2510133"/>
                <a:chExt cx="140454" cy="1397462"/>
              </a:xfrm>
            </p:grpSpPr>
            <p:sp>
              <p:nvSpPr>
                <p:cNvPr id="166" name="十字形 165">
                  <a:extLst>
                    <a:ext uri="{FF2B5EF4-FFF2-40B4-BE49-F238E27FC236}">
                      <a16:creationId xmlns:a16="http://schemas.microsoft.com/office/drawing/2014/main" id="{A46ACF7C-FFF1-935F-5352-7B69E05FA132}"/>
                    </a:ext>
                  </a:extLst>
                </p:cNvPr>
                <p:cNvSpPr/>
                <p:nvPr/>
              </p:nvSpPr>
              <p:spPr>
                <a:xfrm rot="2700000">
                  <a:off x="9089441" y="251013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十字形 166">
                  <a:extLst>
                    <a:ext uri="{FF2B5EF4-FFF2-40B4-BE49-F238E27FC236}">
                      <a16:creationId xmlns:a16="http://schemas.microsoft.com/office/drawing/2014/main" id="{CE78A2DB-93F2-0C04-F659-08C7C66918B2}"/>
                    </a:ext>
                  </a:extLst>
                </p:cNvPr>
                <p:cNvSpPr/>
                <p:nvPr/>
              </p:nvSpPr>
              <p:spPr>
                <a:xfrm rot="2700000">
                  <a:off x="9089440" y="2824387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十字形 167">
                  <a:extLst>
                    <a:ext uri="{FF2B5EF4-FFF2-40B4-BE49-F238E27FC236}">
                      <a16:creationId xmlns:a16="http://schemas.microsoft.com/office/drawing/2014/main" id="{D5277E06-5927-6A19-AF1D-DA86B202FC39}"/>
                    </a:ext>
                  </a:extLst>
                </p:cNvPr>
                <p:cNvSpPr/>
                <p:nvPr/>
              </p:nvSpPr>
              <p:spPr>
                <a:xfrm rot="2700000">
                  <a:off x="9089441" y="3138640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十字形 168">
                  <a:extLst>
                    <a:ext uri="{FF2B5EF4-FFF2-40B4-BE49-F238E27FC236}">
                      <a16:creationId xmlns:a16="http://schemas.microsoft.com/office/drawing/2014/main" id="{289E3636-2CFF-FEBB-3947-2F20C4EEF663}"/>
                    </a:ext>
                  </a:extLst>
                </p:cNvPr>
                <p:cNvSpPr/>
                <p:nvPr/>
              </p:nvSpPr>
              <p:spPr>
                <a:xfrm rot="2700000">
                  <a:off x="9089442" y="3452892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十字形 169">
                  <a:extLst>
                    <a:ext uri="{FF2B5EF4-FFF2-40B4-BE49-F238E27FC236}">
                      <a16:creationId xmlns:a16="http://schemas.microsoft.com/office/drawing/2014/main" id="{8E94BED3-78C7-8264-AE77-EE69C4666E46}"/>
                    </a:ext>
                  </a:extLst>
                </p:cNvPr>
                <p:cNvSpPr/>
                <p:nvPr/>
              </p:nvSpPr>
              <p:spPr>
                <a:xfrm rot="2700000">
                  <a:off x="9089441" y="376714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8CB7CC27-67FC-321B-B5D4-2918C880DD7B}"/>
                  </a:ext>
                </a:extLst>
              </p:cNvPr>
              <p:cNvGrpSpPr/>
              <p:nvPr/>
            </p:nvGrpSpPr>
            <p:grpSpPr>
              <a:xfrm>
                <a:off x="10215651" y="2671986"/>
                <a:ext cx="140454" cy="1083208"/>
                <a:chOff x="9089440" y="2824387"/>
                <a:chExt cx="140454" cy="1083208"/>
              </a:xfrm>
            </p:grpSpPr>
            <p:sp>
              <p:nvSpPr>
                <p:cNvPr id="173" name="十字形 172">
                  <a:extLst>
                    <a:ext uri="{FF2B5EF4-FFF2-40B4-BE49-F238E27FC236}">
                      <a16:creationId xmlns:a16="http://schemas.microsoft.com/office/drawing/2014/main" id="{A213C3C8-8B9C-AA7C-D7B8-2E765295E5E9}"/>
                    </a:ext>
                  </a:extLst>
                </p:cNvPr>
                <p:cNvSpPr/>
                <p:nvPr/>
              </p:nvSpPr>
              <p:spPr>
                <a:xfrm rot="2700000">
                  <a:off x="9089440" y="2824387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十字形 173">
                  <a:extLst>
                    <a:ext uri="{FF2B5EF4-FFF2-40B4-BE49-F238E27FC236}">
                      <a16:creationId xmlns:a16="http://schemas.microsoft.com/office/drawing/2014/main" id="{0DF5C074-688A-FD30-9077-CFC18B66E160}"/>
                    </a:ext>
                  </a:extLst>
                </p:cNvPr>
                <p:cNvSpPr/>
                <p:nvPr/>
              </p:nvSpPr>
              <p:spPr>
                <a:xfrm rot="2700000">
                  <a:off x="9089441" y="3138640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十字形 174">
                  <a:extLst>
                    <a:ext uri="{FF2B5EF4-FFF2-40B4-BE49-F238E27FC236}">
                      <a16:creationId xmlns:a16="http://schemas.microsoft.com/office/drawing/2014/main" id="{E488DB73-A859-992C-1D1C-E389DAAF1DF7}"/>
                    </a:ext>
                  </a:extLst>
                </p:cNvPr>
                <p:cNvSpPr/>
                <p:nvPr/>
              </p:nvSpPr>
              <p:spPr>
                <a:xfrm rot="2700000">
                  <a:off x="9089442" y="3452892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十字形 175">
                  <a:extLst>
                    <a:ext uri="{FF2B5EF4-FFF2-40B4-BE49-F238E27FC236}">
                      <a16:creationId xmlns:a16="http://schemas.microsoft.com/office/drawing/2014/main" id="{A2B47EE8-1F42-8B0A-91D5-59EF6856AA23}"/>
                    </a:ext>
                  </a:extLst>
                </p:cNvPr>
                <p:cNvSpPr/>
                <p:nvPr/>
              </p:nvSpPr>
              <p:spPr>
                <a:xfrm rot="2700000">
                  <a:off x="9089441" y="3767143"/>
                  <a:ext cx="140452" cy="140452"/>
                </a:xfrm>
                <a:prstGeom prst="plus">
                  <a:avLst>
                    <a:gd name="adj" fmla="val 46875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FBB4325F-19D9-3E45-25D4-FAB997B3498B}"/>
                    </a:ext>
                  </a:extLst>
                </p:cNvPr>
                <p:cNvSpPr txBox="1"/>
                <p:nvPr/>
              </p:nvSpPr>
              <p:spPr>
                <a:xfrm>
                  <a:off x="9973878" y="2213024"/>
                  <a:ext cx="500926" cy="402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FBB4325F-19D9-3E45-25D4-FAB997B34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3878" y="2213024"/>
                  <a:ext cx="500926" cy="4029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EB15EE41-CAEF-DE6B-6AE5-E19E55983E71}"/>
              </a:ext>
            </a:extLst>
          </p:cNvPr>
          <p:cNvGrpSpPr/>
          <p:nvPr/>
        </p:nvGrpSpPr>
        <p:grpSpPr>
          <a:xfrm>
            <a:off x="6243990" y="3056463"/>
            <a:ext cx="440443" cy="384214"/>
            <a:chOff x="6243990" y="3056463"/>
            <a:chExt cx="440443" cy="384214"/>
          </a:xfrm>
        </p:grpSpPr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C30E9E16-7420-4EA6-F8FF-FFA86E724A72}"/>
                </a:ext>
              </a:extLst>
            </p:cNvPr>
            <p:cNvCxnSpPr/>
            <p:nvPr/>
          </p:nvCxnSpPr>
          <p:spPr>
            <a:xfrm>
              <a:off x="6261100" y="3056463"/>
              <a:ext cx="4233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28F21B60-C526-59B4-91E1-663FB140E014}"/>
                    </a:ext>
                  </a:extLst>
                </p:cNvPr>
                <p:cNvSpPr txBox="1"/>
                <p:nvPr/>
              </p:nvSpPr>
              <p:spPr>
                <a:xfrm>
                  <a:off x="6243990" y="3102123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28F21B60-C526-59B4-91E1-663FB140E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90" y="3102123"/>
                  <a:ext cx="410638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4330780-ED98-DE72-6EA8-4BA6646648A5}"/>
              </a:ext>
            </a:extLst>
          </p:cNvPr>
          <p:cNvGrpSpPr/>
          <p:nvPr/>
        </p:nvGrpSpPr>
        <p:grpSpPr>
          <a:xfrm>
            <a:off x="10777061" y="3056463"/>
            <a:ext cx="440443" cy="384214"/>
            <a:chOff x="6243990" y="3056463"/>
            <a:chExt cx="440443" cy="384214"/>
          </a:xfrm>
        </p:grpSpPr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5CA8B4DE-1D67-F142-708A-BD8EFDF38485}"/>
                </a:ext>
              </a:extLst>
            </p:cNvPr>
            <p:cNvCxnSpPr/>
            <p:nvPr/>
          </p:nvCxnSpPr>
          <p:spPr>
            <a:xfrm>
              <a:off x="6261100" y="3056463"/>
              <a:ext cx="423333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3D71267B-531C-147B-7495-312B5DFE519E}"/>
                    </a:ext>
                  </a:extLst>
                </p:cNvPr>
                <p:cNvSpPr txBox="1"/>
                <p:nvPr/>
              </p:nvSpPr>
              <p:spPr>
                <a:xfrm>
                  <a:off x="6243990" y="3102123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文本框 184">
                  <a:extLst>
                    <a:ext uri="{FF2B5EF4-FFF2-40B4-BE49-F238E27FC236}">
                      <a16:creationId xmlns:a16="http://schemas.microsoft.com/office/drawing/2014/main" id="{3D71267B-531C-147B-7495-312B5DFE5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90" y="3102123"/>
                  <a:ext cx="410638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E8ABA7B-D13B-F4B0-897A-9AE1519A1CB9}"/>
                  </a:ext>
                </a:extLst>
              </p:cNvPr>
              <p:cNvSpPr txBox="1"/>
              <p:nvPr/>
            </p:nvSpPr>
            <p:spPr>
              <a:xfrm>
                <a:off x="8256703" y="1456464"/>
                <a:ext cx="410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3E8ABA7B-D13B-F4B0-897A-9AE1519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703" y="1456464"/>
                <a:ext cx="410638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502B18D7-2378-1DD0-2546-5F85A6DC11B5}"/>
                  </a:ext>
                </a:extLst>
              </p:cNvPr>
              <p:cNvSpPr txBox="1"/>
              <p:nvPr/>
            </p:nvSpPr>
            <p:spPr>
              <a:xfrm>
                <a:off x="8252858" y="4315840"/>
                <a:ext cx="410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502B18D7-2378-1DD0-2546-5F85A6DC1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858" y="4315840"/>
                <a:ext cx="410638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BF49CB9F-2221-D2F2-17D1-C8F8194A4202}"/>
                  </a:ext>
                </a:extLst>
              </p:cNvPr>
              <p:cNvSpPr/>
              <p:nvPr/>
            </p:nvSpPr>
            <p:spPr>
              <a:xfrm>
                <a:off x="7616867" y="3156360"/>
                <a:ext cx="207384" cy="20738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BF49CB9F-2221-D2F2-17D1-C8F8194A4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867" y="3156360"/>
                <a:ext cx="207384" cy="20738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158F1BC-F85D-50FA-9309-DAA96D5F116E}"/>
                  </a:ext>
                </a:extLst>
              </p:cNvPr>
              <p:cNvSpPr/>
              <p:nvPr/>
            </p:nvSpPr>
            <p:spPr>
              <a:xfrm>
                <a:off x="8273975" y="2735167"/>
                <a:ext cx="207384" cy="20738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3158F1BC-F85D-50FA-9309-DAA96D5F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975" y="2735167"/>
                <a:ext cx="207384" cy="207384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0BE46CA0-B37E-10D4-04D4-4905AFA706A3}"/>
                  </a:ext>
                </a:extLst>
              </p:cNvPr>
              <p:cNvSpPr/>
              <p:nvPr/>
            </p:nvSpPr>
            <p:spPr>
              <a:xfrm>
                <a:off x="8624853" y="3234635"/>
                <a:ext cx="207384" cy="20738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0BE46CA0-B37E-10D4-04D4-4905AFA70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853" y="3234635"/>
                <a:ext cx="207384" cy="207384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441DD085-C17D-617B-9EFC-B0FEDC716DDE}"/>
                  </a:ext>
                </a:extLst>
              </p:cNvPr>
              <p:cNvSpPr/>
              <p:nvPr/>
            </p:nvSpPr>
            <p:spPr>
              <a:xfrm>
                <a:off x="9295325" y="3004545"/>
                <a:ext cx="207384" cy="20738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441DD085-C17D-617B-9EFC-B0FEDC716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325" y="3004545"/>
                <a:ext cx="207384" cy="207384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405E0BAF-69B0-6008-5E0F-85FD9D975DA6}"/>
                  </a:ext>
                </a:extLst>
              </p:cNvPr>
              <p:cNvSpPr/>
              <p:nvPr/>
            </p:nvSpPr>
            <p:spPr>
              <a:xfrm>
                <a:off x="10038229" y="3184976"/>
                <a:ext cx="207384" cy="20738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1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405E0BAF-69B0-6008-5E0F-85FD9D975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229" y="3184976"/>
                <a:ext cx="207384" cy="20738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E0D729BA-44C6-B547-F08E-6E72444DAE61}"/>
                  </a:ext>
                </a:extLst>
              </p:cNvPr>
              <p:cNvSpPr txBox="1"/>
              <p:nvPr/>
            </p:nvSpPr>
            <p:spPr>
              <a:xfrm>
                <a:off x="507460" y="1400145"/>
                <a:ext cx="588702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将一个载流导电板 置入 垂直于它的磁场 中，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导电板的两侧 会 产生一个电压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𝐴𝐴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这种现象称作 霍尔效应，这样的导电板称作 霍尔元件。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E0D729BA-44C6-B547-F08E-6E72444D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00145"/>
                <a:ext cx="5887026" cy="1169551"/>
              </a:xfrm>
              <a:prstGeom prst="rect">
                <a:avLst/>
              </a:prstGeom>
              <a:blipFill>
                <a:blip r:embed="rId34"/>
                <a:stretch>
                  <a:fillRect l="-518" b="-5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1D83D542-C46D-B278-ECCE-E05A55E34ECA}"/>
              </a:ext>
            </a:extLst>
          </p:cNvPr>
          <p:cNvGrpSpPr/>
          <p:nvPr/>
        </p:nvGrpSpPr>
        <p:grpSpPr>
          <a:xfrm>
            <a:off x="401482" y="2637487"/>
            <a:ext cx="5470181" cy="975457"/>
            <a:chOff x="401482" y="2742210"/>
            <a:chExt cx="5470181" cy="975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D90DA8A9-83B5-2524-B7C4-D6226F3A5C4A}"/>
                    </a:ext>
                  </a:extLst>
                </p:cNvPr>
                <p:cNvSpPr txBox="1"/>
                <p:nvPr/>
              </p:nvSpPr>
              <p:spPr>
                <a:xfrm>
                  <a:off x="507459" y="2742210"/>
                  <a:ext cx="5293452" cy="897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方正小标宋简体" panose="02000000000000000000" pitchFamily="2" charset="-122"/>
                      <a:ea typeface="方正小标宋简体" panose="02000000000000000000" pitchFamily="2" charset="-122"/>
                    </a:rPr>
                    <a:t>霍尔电压：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𝐴𝐴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′</m:t>
                          </m:r>
                        </m:sub>
                      </m:sSub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𝐾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</m:den>
                      </m:f>
                    </m:oMath>
                  </a14:m>
                  <a:endPara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式中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𝐾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为霍尔系数，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𝐼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为通过电流，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𝐵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为磁感应强度，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𝑑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为板的厚度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01" name="文本框 200">
                  <a:extLst>
                    <a:ext uri="{FF2B5EF4-FFF2-40B4-BE49-F238E27FC236}">
                      <a16:creationId xmlns:a16="http://schemas.microsoft.com/office/drawing/2014/main" id="{D90DA8A9-83B5-2524-B7C4-D6226F3A5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9" y="2742210"/>
                  <a:ext cx="5293452" cy="897297"/>
                </a:xfrm>
                <a:prstGeom prst="rect">
                  <a:avLst/>
                </a:prstGeom>
                <a:blipFill>
                  <a:blip r:embed="rId35"/>
                  <a:stretch>
                    <a:fillRect l="-575" b="-54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矩形: 圆角 204">
              <a:extLst>
                <a:ext uri="{FF2B5EF4-FFF2-40B4-BE49-F238E27FC236}">
                  <a16:creationId xmlns:a16="http://schemas.microsoft.com/office/drawing/2014/main" id="{C29DB80D-9D70-3CDB-F777-08EF399B78C8}"/>
                </a:ext>
              </a:extLst>
            </p:cNvPr>
            <p:cNvSpPr/>
            <p:nvPr/>
          </p:nvSpPr>
          <p:spPr>
            <a:xfrm>
              <a:off x="401482" y="2798239"/>
              <a:ext cx="5470181" cy="919428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3FAB6B2-96C0-B3D1-A758-442070EA1438}"/>
              </a:ext>
            </a:extLst>
          </p:cNvPr>
          <p:cNvGrpSpPr/>
          <p:nvPr/>
        </p:nvGrpSpPr>
        <p:grpSpPr>
          <a:xfrm>
            <a:off x="6770087" y="1677143"/>
            <a:ext cx="306890" cy="523221"/>
            <a:chOff x="6770087" y="1677143"/>
            <a:chExt cx="306890" cy="523221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CFAF497C-3549-E569-7B42-8E026E95C53A}"/>
                </a:ext>
              </a:extLst>
            </p:cNvPr>
            <p:cNvCxnSpPr/>
            <p:nvPr/>
          </p:nvCxnSpPr>
          <p:spPr>
            <a:xfrm flipV="1">
              <a:off x="7016527" y="1847420"/>
              <a:ext cx="0" cy="2154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EC553EC-498C-1103-B495-3E23073CDC2E}"/>
                </a:ext>
              </a:extLst>
            </p:cNvPr>
            <p:cNvCxnSpPr/>
            <p:nvPr/>
          </p:nvCxnSpPr>
          <p:spPr>
            <a:xfrm flipV="1">
              <a:off x="6868800" y="1984920"/>
              <a:ext cx="0" cy="2154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772518A6-37AE-7756-1025-3A2BDABEB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8800" y="1925890"/>
              <a:ext cx="153798" cy="15379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6147310-E9E2-66F8-C7B4-02FBF26FC24E}"/>
                    </a:ext>
                  </a:extLst>
                </p:cNvPr>
                <p:cNvSpPr txBox="1"/>
                <p:nvPr/>
              </p:nvSpPr>
              <p:spPr>
                <a:xfrm>
                  <a:off x="6770087" y="1677143"/>
                  <a:ext cx="3068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6147310-E9E2-66F8-C7B4-02FBF26FC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087" y="1677143"/>
                  <a:ext cx="306890" cy="30777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8B433C-C7AD-67F7-ADFB-C0EB8F37F627}"/>
              </a:ext>
            </a:extLst>
          </p:cNvPr>
          <p:cNvCxnSpPr>
            <a:cxnSpLocks/>
          </p:cNvCxnSpPr>
          <p:nvPr/>
        </p:nvCxnSpPr>
        <p:spPr>
          <a:xfrm>
            <a:off x="8762339" y="1882882"/>
            <a:ext cx="401733" cy="0"/>
          </a:xfrm>
          <a:prstGeom prst="line">
            <a:avLst/>
          </a:prstGeom>
          <a:ln w="190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B0F461A-C1C0-6C3C-0F12-E7E100F6B5D5}"/>
              </a:ext>
            </a:extLst>
          </p:cNvPr>
          <p:cNvCxnSpPr>
            <a:cxnSpLocks/>
          </p:cNvCxnSpPr>
          <p:nvPr/>
        </p:nvCxnSpPr>
        <p:spPr>
          <a:xfrm flipV="1">
            <a:off x="8961847" y="1882882"/>
            <a:ext cx="0" cy="222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E7D6D8F-8AA1-D34B-AF78-B7E766701420}"/>
                  </a:ext>
                </a:extLst>
              </p:cNvPr>
              <p:cNvSpPr txBox="1"/>
              <p:nvPr/>
            </p:nvSpPr>
            <p:spPr>
              <a:xfrm>
                <a:off x="8304814" y="2857751"/>
                <a:ext cx="8449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𝐴𝐴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E7D6D8F-8AA1-D34B-AF78-B7E766701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14" y="2857751"/>
                <a:ext cx="844931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556A653E-A4B2-967D-261A-3D233FF3FDC4}"/>
              </a:ext>
            </a:extLst>
          </p:cNvPr>
          <p:cNvGrpSpPr/>
          <p:nvPr/>
        </p:nvGrpSpPr>
        <p:grpSpPr>
          <a:xfrm flipH="1">
            <a:off x="7046125" y="3104906"/>
            <a:ext cx="562432" cy="338554"/>
            <a:chOff x="4170976" y="3908148"/>
            <a:chExt cx="455972" cy="338554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AA5BC9C0-E361-B759-7AA6-7F3D279B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170976" y="4068894"/>
              <a:ext cx="19407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0903230-BCB8-5F97-259B-E7704133FE0F}"/>
                    </a:ext>
                  </a:extLst>
                </p:cNvPr>
                <p:cNvSpPr txBox="1"/>
                <p:nvPr/>
              </p:nvSpPr>
              <p:spPr>
                <a:xfrm>
                  <a:off x="4327140" y="3908148"/>
                  <a:ext cx="29980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0903230-BCB8-5F97-259B-E7704133F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140" y="3908148"/>
                  <a:ext cx="299808" cy="338554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D8D4DA7-9CA4-DAA1-281C-18B3B605B4AB}"/>
              </a:ext>
            </a:extLst>
          </p:cNvPr>
          <p:cNvGrpSpPr/>
          <p:nvPr/>
        </p:nvGrpSpPr>
        <p:grpSpPr>
          <a:xfrm>
            <a:off x="7654979" y="2669943"/>
            <a:ext cx="410638" cy="478028"/>
            <a:chOff x="5341807" y="2753711"/>
            <a:chExt cx="410638" cy="478028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B5D2C959-906C-52F1-90C2-D044DCC1E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941519"/>
              <a:ext cx="0" cy="2902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750B6CB-659C-65C5-BD43-CB0FE1D72A5D}"/>
                    </a:ext>
                  </a:extLst>
                </p:cNvPr>
                <p:cNvSpPr txBox="1"/>
                <p:nvPr/>
              </p:nvSpPr>
              <p:spPr>
                <a:xfrm>
                  <a:off x="5341807" y="2753711"/>
                  <a:ext cx="410638" cy="37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750B6CB-659C-65C5-BD43-CB0FE1D72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807" y="2753711"/>
                  <a:ext cx="410638" cy="375616"/>
                </a:xfrm>
                <a:prstGeom prst="rect">
                  <a:avLst/>
                </a:prstGeom>
                <a:blipFill>
                  <a:blip r:embed="rId40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3C890E-042F-3719-22F3-A769CB12E78E}"/>
                  </a:ext>
                </a:extLst>
              </p:cNvPr>
              <p:cNvSpPr txBox="1"/>
              <p:nvPr/>
            </p:nvSpPr>
            <p:spPr>
              <a:xfrm>
                <a:off x="507459" y="3768157"/>
                <a:ext cx="5535425" cy="2095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载流子受到洛伦兹力：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𝑞𝑣𝐵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使其发生偏转。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′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两侧聚集了正负电荷，形成电场。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载流子受到电场力：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𝐹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𝑞𝐸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𝑞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𝐴𝐴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′</m:t>
                            </m:r>
                          </m:sub>
                        </m:sSub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，方向与洛伦兹力反向。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直至 洛伦兹力与电场力平衡，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𝑞𝑣𝐵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𝑞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𝐴𝐴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′</m:t>
                            </m:r>
                          </m:sub>
                        </m:sSub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𝐴𝐴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𝑏𝑣𝐵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3C890E-042F-3719-22F3-A769CB12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768157"/>
                <a:ext cx="5535425" cy="2095317"/>
              </a:xfrm>
              <a:prstGeom prst="rect">
                <a:avLst/>
              </a:prstGeom>
              <a:blipFill>
                <a:blip r:embed="rId41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1661B1-461E-8314-1822-7BC0F29BD05F}"/>
                  </a:ext>
                </a:extLst>
              </p:cNvPr>
              <p:cNvSpPr txBox="1"/>
              <p:nvPr/>
            </p:nvSpPr>
            <p:spPr>
              <a:xfrm>
                <a:off x="6684433" y="4991743"/>
                <a:ext cx="4392716" cy="868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若电流大小为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，载流子浓度为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𝑛𝑞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𝑣𝑏𝑑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代入得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𝐴𝐴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′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𝑛𝑞</m:t>
                        </m:r>
                      </m:den>
                    </m:f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𝐼𝐵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。则霍尔系数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𝐾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𝑛𝑞</m:t>
                        </m:r>
                      </m:den>
                    </m:f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D1661B1-461E-8314-1822-7BC0F29B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433" y="4991743"/>
                <a:ext cx="4392716" cy="868699"/>
              </a:xfrm>
              <a:prstGeom prst="rect">
                <a:avLst/>
              </a:prstGeom>
              <a:blipFill>
                <a:blip r:embed="rId4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B5B49D1-3E1C-2AB2-E15F-CDF4A721AECE}"/>
                  </a:ext>
                </a:extLst>
              </p:cNvPr>
              <p:cNvSpPr txBox="1"/>
              <p:nvPr/>
            </p:nvSpPr>
            <p:spPr>
              <a:xfrm>
                <a:off x="6863023" y="3818338"/>
                <a:ext cx="3648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  +   +   +   +   +   +   +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B5B49D1-3E1C-2AB2-E15F-CDF4A721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023" y="3818338"/>
                <a:ext cx="3648894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97163A52-9D80-2A4C-201A-747CFD496F26}"/>
              </a:ext>
            </a:extLst>
          </p:cNvPr>
          <p:cNvGrpSpPr/>
          <p:nvPr/>
        </p:nvGrpSpPr>
        <p:grpSpPr>
          <a:xfrm>
            <a:off x="7909400" y="2653209"/>
            <a:ext cx="1194662" cy="1193223"/>
            <a:chOff x="10722563" y="3768155"/>
            <a:chExt cx="1194662" cy="11932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CE96495-DD7E-5F29-8443-46E91FDB427B}"/>
                </a:ext>
              </a:extLst>
            </p:cNvPr>
            <p:cNvGrpSpPr/>
            <p:nvPr/>
          </p:nvGrpSpPr>
          <p:grpSpPr>
            <a:xfrm>
              <a:off x="11194297" y="3768155"/>
              <a:ext cx="722928" cy="1193223"/>
              <a:chOff x="11194297" y="3768155"/>
              <a:chExt cx="722928" cy="1193223"/>
            </a:xfrm>
          </p:grpSpPr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8FDB7C3A-5159-8BC3-F501-EB228EBB79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94297" y="3768157"/>
                <a:ext cx="0" cy="1193221"/>
              </a:xfrm>
              <a:prstGeom prst="straightConnector1">
                <a:avLst/>
              </a:prstGeom>
              <a:ln w="28575">
                <a:gradFill>
                  <a:gsLst>
                    <a:gs pos="0">
                      <a:srgbClr val="FF0000"/>
                    </a:gs>
                    <a:gs pos="100000">
                      <a:srgbClr val="00B0F0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87981246-71F2-4D9D-85FD-39BFF498CD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9974" y="3768156"/>
                <a:ext cx="0" cy="1193221"/>
              </a:xfrm>
              <a:prstGeom prst="straightConnector1">
                <a:avLst/>
              </a:prstGeom>
              <a:ln w="28575">
                <a:gradFill>
                  <a:gsLst>
                    <a:gs pos="0">
                      <a:srgbClr val="FF0000"/>
                    </a:gs>
                    <a:gs pos="100000">
                      <a:srgbClr val="00B0F0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A7F86EE2-E5D6-B4EC-F7E9-32FF57826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7225" y="3768155"/>
                <a:ext cx="0" cy="1193221"/>
              </a:xfrm>
              <a:prstGeom prst="straightConnector1">
                <a:avLst/>
              </a:prstGeom>
              <a:ln w="28575">
                <a:gradFill>
                  <a:gsLst>
                    <a:gs pos="0">
                      <a:srgbClr val="FF0000"/>
                    </a:gs>
                    <a:gs pos="100000">
                      <a:srgbClr val="00B0F0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87275E1-D3AB-3AED-36E1-34528CAAE231}"/>
                    </a:ext>
                  </a:extLst>
                </p:cNvPr>
                <p:cNvSpPr txBox="1"/>
                <p:nvPr/>
              </p:nvSpPr>
              <p:spPr>
                <a:xfrm>
                  <a:off x="10722563" y="4223804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87275E1-D3AB-3AED-36E1-34528CAAE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2563" y="4223804"/>
                  <a:ext cx="410638" cy="338554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908E5DD-B5C1-A0A7-AFA9-6359233D71A3}"/>
              </a:ext>
            </a:extLst>
          </p:cNvPr>
          <p:cNvGrpSpPr/>
          <p:nvPr/>
        </p:nvGrpSpPr>
        <p:grpSpPr>
          <a:xfrm>
            <a:off x="7346372" y="1902298"/>
            <a:ext cx="410638" cy="393743"/>
            <a:chOff x="5383082" y="2837996"/>
            <a:chExt cx="410638" cy="393743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B69881A-6B8C-AC6A-A4AB-9F97DC63E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941519"/>
              <a:ext cx="0" cy="2902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5832C3F2-8A87-C38F-96F9-1E44D7EAEA62}"/>
                    </a:ext>
                  </a:extLst>
                </p:cNvPr>
                <p:cNvSpPr txBox="1"/>
                <p:nvPr/>
              </p:nvSpPr>
              <p:spPr>
                <a:xfrm>
                  <a:off x="5383082" y="2837996"/>
                  <a:ext cx="410638" cy="375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5832C3F2-8A87-C38F-96F9-1E44D7EAE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082" y="2837996"/>
                  <a:ext cx="410638" cy="375616"/>
                </a:xfrm>
                <a:prstGeom prst="rect">
                  <a:avLst/>
                </a:prstGeom>
                <a:blipFill>
                  <a:blip r:embed="rId45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B754485-6101-6C28-8462-F48251A255F6}"/>
              </a:ext>
            </a:extLst>
          </p:cNvPr>
          <p:cNvGrpSpPr/>
          <p:nvPr/>
        </p:nvGrpSpPr>
        <p:grpSpPr>
          <a:xfrm>
            <a:off x="6990356" y="2488110"/>
            <a:ext cx="410638" cy="368499"/>
            <a:chOff x="5027067" y="2901265"/>
            <a:chExt cx="410638" cy="368499"/>
          </a:xfrm>
        </p:grpSpPr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C6784639-16F3-79FA-39D4-51EF95787341}"/>
                </a:ext>
              </a:extLst>
            </p:cNvPr>
            <p:cNvCxnSpPr>
              <a:cxnSpLocks/>
            </p:cNvCxnSpPr>
            <p:nvPr/>
          </p:nvCxnSpPr>
          <p:spPr>
            <a:xfrm>
              <a:off x="5408215" y="2941519"/>
              <a:ext cx="0" cy="2902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EC4B3F7-FAA4-DA07-B89B-F1A22B780A54}"/>
                    </a:ext>
                  </a:extLst>
                </p:cNvPr>
                <p:cNvSpPr txBox="1"/>
                <p:nvPr/>
              </p:nvSpPr>
              <p:spPr>
                <a:xfrm>
                  <a:off x="5027067" y="2901265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EC4B3F7-FAA4-DA07-B89B-F1A22B780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067" y="2901265"/>
                  <a:ext cx="410638" cy="368499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96473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12 -0.12268 C -0.03437 -0.10995 -0.03854 -0.09444 -0.0401 -0.07176 C -0.0401 -0.03217 -0.02265 -1.48148E-6 -3.125E-6 -1.48148E-6 " pathEditMode="relative" rAng="0" ptsTypes="AAA">
                                      <p:cBhvr>
                                        <p:cTn id="121" dur="2000" spd="-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613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-0.05741 C -0.03672 -0.01829 -0.02279 1.11111E-6 6.25E-7 1.11111E-6 " pathEditMode="relative" rAng="0" ptsTypes="AA">
                                      <p:cBhvr>
                                        <p:cTn id="123" dur="200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287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-0.13056 C -0.03438 -0.11783 -0.03855 -0.09468 -0.04011 -0.072 C -0.04011 -0.03241 -0.02266 4.44444E-6 4.58333E-6 4.44444E-6 " pathEditMode="relative" rAng="0" ptsTypes="AAA">
                                      <p:cBhvr>
                                        <p:cTn id="125" dur="2000" spd="-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6528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99 -0.1257 C -0.03424 -0.11296 -0.03854 -0.09445 -0.0401 -0.07176 C -0.0401 -0.03241 -0.02266 1.85185E-6 -8.33333E-7 1.85185E-6 " pathEditMode="relative" rAng="0" ptsTypes="AAA">
                                      <p:cBhvr>
                                        <p:cTn id="127" dur="2000" spd="-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627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9329 C -0.04218 -0.04606 -0.02291 -7.40741E-7 -3.33333E-6 -7.40741E-7 " pathEditMode="relative" rAng="0" ptsTypes="AA">
                                      <p:cBhvr>
                                        <p:cTn id="129" dur="2000" spd="-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uiExpand="1" build="p"/>
      <p:bldP spid="36" grpId="0"/>
      <p:bldP spid="36" grpId="1"/>
      <p:bldP spid="12" grpId="0" uiExpand="1" build="p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磁场对载流导线的作用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3291743-7817-3E13-DE04-D89159F41285}"/>
              </a:ext>
            </a:extLst>
          </p:cNvPr>
          <p:cNvSpPr/>
          <p:nvPr/>
        </p:nvSpPr>
        <p:spPr>
          <a:xfrm>
            <a:off x="3796557" y="1957249"/>
            <a:ext cx="4598886" cy="252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矩形: 圆角 177">
            <a:extLst>
              <a:ext uri="{FF2B5EF4-FFF2-40B4-BE49-F238E27FC236}">
                <a16:creationId xmlns:a16="http://schemas.microsoft.com/office/drawing/2014/main" id="{B4962587-7735-8F53-0293-8CC2154CA9F2}"/>
              </a:ext>
            </a:extLst>
          </p:cNvPr>
          <p:cNvSpPr/>
          <p:nvPr/>
        </p:nvSpPr>
        <p:spPr>
          <a:xfrm>
            <a:off x="3951086" y="2082957"/>
            <a:ext cx="3115150" cy="2290818"/>
          </a:xfrm>
          <a:prstGeom prst="roundRect">
            <a:avLst>
              <a:gd name="adj" fmla="val 144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8A8CE4F-FF2F-912D-280D-00225554CCD4}"/>
              </a:ext>
            </a:extLst>
          </p:cNvPr>
          <p:cNvGrpSpPr/>
          <p:nvPr/>
        </p:nvGrpSpPr>
        <p:grpSpPr>
          <a:xfrm>
            <a:off x="4239440" y="2243016"/>
            <a:ext cx="486722" cy="807439"/>
            <a:chOff x="6636430" y="4628456"/>
            <a:chExt cx="486722" cy="807439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1F27004E-DA8B-2681-D969-D36EA794F55A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62ED2D86-975F-9C2D-69C8-C1CC1ECCFA9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007B9A1B-0391-6151-59A2-3BAAC8532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DFAC186C-B54D-F34F-3A7F-5A713FC70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196E3279-2685-65F2-CB6C-692AAB1D8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2000" r="-8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18CD42B9-A89E-EFB5-DF59-5B447D5F0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8000" r="-2000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3F25ABC-3285-2589-E04E-94F2A502A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13043" r="-8696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圆柱体 5">
            <a:extLst>
              <a:ext uri="{FF2B5EF4-FFF2-40B4-BE49-F238E27FC236}">
                <a16:creationId xmlns:a16="http://schemas.microsoft.com/office/drawing/2014/main" id="{B9988D00-1DC8-7E96-D82E-580F2EE2AB35}"/>
              </a:ext>
            </a:extLst>
          </p:cNvPr>
          <p:cNvSpPr/>
          <p:nvPr/>
        </p:nvSpPr>
        <p:spPr>
          <a:xfrm rot="5400000">
            <a:off x="5647807" y="2438286"/>
            <a:ext cx="140313" cy="1573448"/>
          </a:xfrm>
          <a:prstGeom prst="can">
            <a:avLst>
              <a:gd name="adj" fmla="val 3935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0" name="弧形 109">
            <a:extLst>
              <a:ext uri="{FF2B5EF4-FFF2-40B4-BE49-F238E27FC236}">
                <a16:creationId xmlns:a16="http://schemas.microsoft.com/office/drawing/2014/main" id="{CD313477-911F-E5AB-BB55-986EA6F129D8}"/>
              </a:ext>
            </a:extLst>
          </p:cNvPr>
          <p:cNvSpPr/>
          <p:nvPr/>
        </p:nvSpPr>
        <p:spPr>
          <a:xfrm rot="8100000" flipH="1">
            <a:off x="10335259" y="3858106"/>
            <a:ext cx="1434264" cy="1439524"/>
          </a:xfrm>
          <a:prstGeom prst="arc">
            <a:avLst>
              <a:gd name="adj1" fmla="val 16935599"/>
              <a:gd name="adj2" fmla="val 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65C70F9-9AFF-B215-24D1-5B75B6850513}"/>
              </a:ext>
            </a:extLst>
          </p:cNvPr>
          <p:cNvGrpSpPr/>
          <p:nvPr/>
        </p:nvGrpSpPr>
        <p:grpSpPr>
          <a:xfrm>
            <a:off x="8573236" y="1425185"/>
            <a:ext cx="3044841" cy="3091256"/>
            <a:chOff x="982227" y="1421846"/>
            <a:chExt cx="3044841" cy="3091256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ED6F194E-F01B-045F-A182-201FBC5047D4}"/>
                </a:ext>
              </a:extLst>
            </p:cNvPr>
            <p:cNvSpPr/>
            <p:nvPr/>
          </p:nvSpPr>
          <p:spPr>
            <a:xfrm>
              <a:off x="982227" y="1953910"/>
              <a:ext cx="3044841" cy="25591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331A758D-252B-8C16-174B-76FCFA905155}"/>
                </a:ext>
              </a:extLst>
            </p:cNvPr>
            <p:cNvSpPr txBox="1"/>
            <p:nvPr/>
          </p:nvSpPr>
          <p:spPr>
            <a:xfrm>
              <a:off x="1037842" y="1421846"/>
              <a:ext cx="2933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矢量叉乘 的 右手螺旋定则</a:t>
              </a:r>
              <a:endParaRPr lang="en-US" altLang="zh-CN" sz="1600" dirty="0">
                <a:solidFill>
                  <a:schemeClr val="accent5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A4EE6E7-CBFE-8393-01BF-F8D0777178E4}"/>
              </a:ext>
            </a:extLst>
          </p:cNvPr>
          <p:cNvSpPr txBox="1"/>
          <p:nvPr/>
        </p:nvSpPr>
        <p:spPr>
          <a:xfrm>
            <a:off x="4848040" y="775741"/>
            <a:ext cx="1006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安培力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1" name="弧形 100">
            <a:extLst>
              <a:ext uri="{FF2B5EF4-FFF2-40B4-BE49-F238E27FC236}">
                <a16:creationId xmlns:a16="http://schemas.microsoft.com/office/drawing/2014/main" id="{023AEC52-7F0A-C113-934E-8A3C8A33CBD2}"/>
              </a:ext>
            </a:extLst>
          </p:cNvPr>
          <p:cNvSpPr/>
          <p:nvPr/>
        </p:nvSpPr>
        <p:spPr>
          <a:xfrm rot="13500000">
            <a:off x="427014" y="3848977"/>
            <a:ext cx="1434264" cy="1439524"/>
          </a:xfrm>
          <a:prstGeom prst="arc">
            <a:avLst>
              <a:gd name="adj1" fmla="val 16935599"/>
              <a:gd name="adj2" fmla="val 0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750361-2BC4-D0B6-D2D0-D0834E73B130}"/>
              </a:ext>
            </a:extLst>
          </p:cNvPr>
          <p:cNvGrpSpPr/>
          <p:nvPr/>
        </p:nvGrpSpPr>
        <p:grpSpPr>
          <a:xfrm>
            <a:off x="573923" y="1425185"/>
            <a:ext cx="3044841" cy="3091256"/>
            <a:chOff x="982227" y="1421846"/>
            <a:chExt cx="3044841" cy="309125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2A5AC1C-AF98-19A7-A529-5243F30A495D}"/>
                </a:ext>
              </a:extLst>
            </p:cNvPr>
            <p:cNvSpPr/>
            <p:nvPr/>
          </p:nvSpPr>
          <p:spPr>
            <a:xfrm>
              <a:off x="982227" y="1953910"/>
              <a:ext cx="3044841" cy="255919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677FBF8-A7CD-436E-4353-44D7E7009E92}"/>
                </a:ext>
              </a:extLst>
            </p:cNvPr>
            <p:cNvSpPr txBox="1"/>
            <p:nvPr/>
          </p:nvSpPr>
          <p:spPr>
            <a:xfrm>
              <a:off x="1037842" y="1421846"/>
              <a:ext cx="29336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accent2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安培力 的 左手定则</a:t>
              </a:r>
              <a:endParaRPr lang="en-US" altLang="zh-CN" sz="1600" dirty="0">
                <a:solidFill>
                  <a:schemeClr val="accent2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2393BCF-2170-900D-830A-D90F7581D3AF}"/>
              </a:ext>
            </a:extLst>
          </p:cNvPr>
          <p:cNvSpPr txBox="1"/>
          <p:nvPr/>
        </p:nvSpPr>
        <p:spPr>
          <a:xfrm>
            <a:off x="3802747" y="1421990"/>
            <a:ext cx="4598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磁场对载流导线的作用力 称作 安培力。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1AE616D-BF53-0A50-778A-0245CC1CA96D}"/>
                  </a:ext>
                </a:extLst>
              </p:cNvPr>
              <p:cNvSpPr txBox="1"/>
              <p:nvPr/>
            </p:nvSpPr>
            <p:spPr>
              <a:xfrm>
                <a:off x="4142489" y="3404217"/>
                <a:ext cx="50092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1AE616D-BF53-0A50-778A-0245CC1CA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489" y="3404217"/>
                <a:ext cx="500926" cy="4029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C7919A87-AC31-06C9-3894-641A0672F863}"/>
              </a:ext>
            </a:extLst>
          </p:cNvPr>
          <p:cNvSpPr/>
          <p:nvPr/>
        </p:nvSpPr>
        <p:spPr>
          <a:xfrm>
            <a:off x="7135731" y="2091307"/>
            <a:ext cx="1139004" cy="2290818"/>
          </a:xfrm>
          <a:prstGeom prst="roundRect">
            <a:avLst>
              <a:gd name="adj" fmla="val 305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3BD582B6-1D50-0189-6E15-7BC4E091DD57}"/>
              </a:ext>
            </a:extLst>
          </p:cNvPr>
          <p:cNvGrpSpPr/>
          <p:nvPr/>
        </p:nvGrpSpPr>
        <p:grpSpPr>
          <a:xfrm>
            <a:off x="4877129" y="2363240"/>
            <a:ext cx="1841845" cy="1706709"/>
            <a:chOff x="5013252" y="2320545"/>
            <a:chExt cx="1841845" cy="1706709"/>
          </a:xfrm>
          <a:solidFill>
            <a:schemeClr val="accent1"/>
          </a:solidFill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CB919E9D-3276-BA1A-9F35-3DBB418E240C}"/>
                </a:ext>
              </a:extLst>
            </p:cNvPr>
            <p:cNvGrpSpPr/>
            <p:nvPr/>
          </p:nvGrpSpPr>
          <p:grpSpPr>
            <a:xfrm>
              <a:off x="5013252" y="2320545"/>
              <a:ext cx="1841845" cy="1397465"/>
              <a:chOff x="5132037" y="2593678"/>
              <a:chExt cx="1841845" cy="1397465"/>
            </a:xfrm>
            <a:grpFill/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4B6C3360-FB08-9E39-C31A-375FD9317EA1}"/>
                  </a:ext>
                </a:extLst>
              </p:cNvPr>
              <p:cNvGrpSpPr/>
              <p:nvPr/>
            </p:nvGrpSpPr>
            <p:grpSpPr>
              <a:xfrm>
                <a:off x="5132037" y="2593678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91940C30-53EF-CAF7-3AD5-D1C391D2BEA4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13" name="十字形 12">
                    <a:extLst>
                      <a:ext uri="{FF2B5EF4-FFF2-40B4-BE49-F238E27FC236}">
                        <a16:creationId xmlns:a16="http://schemas.microsoft.com/office/drawing/2014/main" id="{9FD92C6C-CA20-CB83-33ED-08C818A5300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十字形 19">
                    <a:extLst>
                      <a:ext uri="{FF2B5EF4-FFF2-40B4-BE49-F238E27FC236}">
                        <a16:creationId xmlns:a16="http://schemas.microsoft.com/office/drawing/2014/main" id="{FA578484-D633-944D-2EDC-8E35874434B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十字形 21">
                    <a:extLst>
                      <a:ext uri="{FF2B5EF4-FFF2-40B4-BE49-F238E27FC236}">
                        <a16:creationId xmlns:a16="http://schemas.microsoft.com/office/drawing/2014/main" id="{4449138C-A58E-46CA-6D50-2CD549339A5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十字形 24">
                    <a:extLst>
                      <a:ext uri="{FF2B5EF4-FFF2-40B4-BE49-F238E27FC236}">
                        <a16:creationId xmlns:a16="http://schemas.microsoft.com/office/drawing/2014/main" id="{5CE73717-DA19-5A67-7636-B90ABD86F45F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十字形 31">
                    <a:extLst>
                      <a:ext uri="{FF2B5EF4-FFF2-40B4-BE49-F238E27FC236}">
                        <a16:creationId xmlns:a16="http://schemas.microsoft.com/office/drawing/2014/main" id="{A793094A-AF55-D5D7-9C52-050EFC0C3E2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CF734D20-C1AE-2D5A-4DEF-4DF2DDB99908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38" name="十字形 37">
                    <a:extLst>
                      <a:ext uri="{FF2B5EF4-FFF2-40B4-BE49-F238E27FC236}">
                        <a16:creationId xmlns:a16="http://schemas.microsoft.com/office/drawing/2014/main" id="{E5BA9D00-2BA0-1C43-5F56-D2A797C1CCC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十字形 39">
                    <a:extLst>
                      <a:ext uri="{FF2B5EF4-FFF2-40B4-BE49-F238E27FC236}">
                        <a16:creationId xmlns:a16="http://schemas.microsoft.com/office/drawing/2014/main" id="{0FFD7424-C573-F5B7-88F3-43C00A94890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十字形 40">
                    <a:extLst>
                      <a:ext uri="{FF2B5EF4-FFF2-40B4-BE49-F238E27FC236}">
                        <a16:creationId xmlns:a16="http://schemas.microsoft.com/office/drawing/2014/main" id="{4F9D39AF-5D12-EE9A-740F-249D96EB386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十字形 41">
                    <a:extLst>
                      <a:ext uri="{FF2B5EF4-FFF2-40B4-BE49-F238E27FC236}">
                        <a16:creationId xmlns:a16="http://schemas.microsoft.com/office/drawing/2014/main" id="{8046CC9D-3FEE-EA92-DE58-DD36923321C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" name="十字形 44">
                    <a:extLst>
                      <a:ext uri="{FF2B5EF4-FFF2-40B4-BE49-F238E27FC236}">
                        <a16:creationId xmlns:a16="http://schemas.microsoft.com/office/drawing/2014/main" id="{E5F3E3DB-0ACD-D156-5FF9-3FA69DEC4A0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B79D208A-28BF-F744-A688-2355D28EF3A0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47" name="十字形 46">
                    <a:extLst>
                      <a:ext uri="{FF2B5EF4-FFF2-40B4-BE49-F238E27FC236}">
                        <a16:creationId xmlns:a16="http://schemas.microsoft.com/office/drawing/2014/main" id="{39551FF0-E0BB-8239-9341-47B75170291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十字形 47">
                    <a:extLst>
                      <a:ext uri="{FF2B5EF4-FFF2-40B4-BE49-F238E27FC236}">
                        <a16:creationId xmlns:a16="http://schemas.microsoft.com/office/drawing/2014/main" id="{AF18CDAB-C24E-1413-F3DB-94F3E3CCA32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十字形 48">
                    <a:extLst>
                      <a:ext uri="{FF2B5EF4-FFF2-40B4-BE49-F238E27FC236}">
                        <a16:creationId xmlns:a16="http://schemas.microsoft.com/office/drawing/2014/main" id="{D28CFA39-B089-3FEE-EAEE-FBD6954D247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十字形 49">
                    <a:extLst>
                      <a:ext uri="{FF2B5EF4-FFF2-40B4-BE49-F238E27FC236}">
                        <a16:creationId xmlns:a16="http://schemas.microsoft.com/office/drawing/2014/main" id="{4801A072-D824-2B56-FE20-FD1F539708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十字形 50">
                    <a:extLst>
                      <a:ext uri="{FF2B5EF4-FFF2-40B4-BE49-F238E27FC236}">
                        <a16:creationId xmlns:a16="http://schemas.microsoft.com/office/drawing/2014/main" id="{0116EA14-3534-4DB5-8BD1-DD895051A01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79232C3D-910D-EB5E-1A59-1DE95EC2B354}"/>
                  </a:ext>
                </a:extLst>
              </p:cNvPr>
              <p:cNvGrpSpPr/>
              <p:nvPr/>
            </p:nvGrpSpPr>
            <p:grpSpPr>
              <a:xfrm>
                <a:off x="6138760" y="2593679"/>
                <a:ext cx="835122" cy="1397464"/>
                <a:chOff x="5043259" y="2593678"/>
                <a:chExt cx="835122" cy="1397464"/>
              </a:xfrm>
              <a:grpFill/>
            </p:grpSpPr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128893F4-94BE-7832-0187-E4A9EAD68670}"/>
                    </a:ext>
                  </a:extLst>
                </p:cNvPr>
                <p:cNvGrpSpPr/>
                <p:nvPr/>
              </p:nvGrpSpPr>
              <p:grpSpPr>
                <a:xfrm>
                  <a:off x="5043259" y="2593678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87" name="十字形 86">
                    <a:extLst>
                      <a:ext uri="{FF2B5EF4-FFF2-40B4-BE49-F238E27FC236}">
                        <a16:creationId xmlns:a16="http://schemas.microsoft.com/office/drawing/2014/main" id="{203F6D6E-C83C-5FBA-8DD4-C9D736EF145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十字形 87">
                    <a:extLst>
                      <a:ext uri="{FF2B5EF4-FFF2-40B4-BE49-F238E27FC236}">
                        <a16:creationId xmlns:a16="http://schemas.microsoft.com/office/drawing/2014/main" id="{13632CDF-3F7E-B563-19FC-842198302800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十字形 88">
                    <a:extLst>
                      <a:ext uri="{FF2B5EF4-FFF2-40B4-BE49-F238E27FC236}">
                        <a16:creationId xmlns:a16="http://schemas.microsoft.com/office/drawing/2014/main" id="{35F1910A-89D5-141B-58D8-D8DF7AFF6D1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十字形 89">
                    <a:extLst>
                      <a:ext uri="{FF2B5EF4-FFF2-40B4-BE49-F238E27FC236}">
                        <a16:creationId xmlns:a16="http://schemas.microsoft.com/office/drawing/2014/main" id="{22ABC9C7-1CFD-E1CF-CA2A-987CFE4D9AF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" name="十字形 90">
                    <a:extLst>
                      <a:ext uri="{FF2B5EF4-FFF2-40B4-BE49-F238E27FC236}">
                        <a16:creationId xmlns:a16="http://schemas.microsoft.com/office/drawing/2014/main" id="{D39A1291-3CC2-5019-65F7-E748D504492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5" name="组合 54">
                  <a:extLst>
                    <a:ext uri="{FF2B5EF4-FFF2-40B4-BE49-F238E27FC236}">
                      <a16:creationId xmlns:a16="http://schemas.microsoft.com/office/drawing/2014/main" id="{BB899599-C13C-84E5-829E-9C15FB94BB1F}"/>
                    </a:ext>
                  </a:extLst>
                </p:cNvPr>
                <p:cNvGrpSpPr/>
                <p:nvPr/>
              </p:nvGrpSpPr>
              <p:grpSpPr>
                <a:xfrm>
                  <a:off x="5396783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79" name="十字形 78">
                    <a:extLst>
                      <a:ext uri="{FF2B5EF4-FFF2-40B4-BE49-F238E27FC236}">
                        <a16:creationId xmlns:a16="http://schemas.microsoft.com/office/drawing/2014/main" id="{A2EFAE56-169C-EE52-8FFA-EC9503976A5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十字形 79">
                    <a:extLst>
                      <a:ext uri="{FF2B5EF4-FFF2-40B4-BE49-F238E27FC236}">
                        <a16:creationId xmlns:a16="http://schemas.microsoft.com/office/drawing/2014/main" id="{F5D6FB64-8F4F-D3EC-4FEB-22DC02C9EFF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十字形 81">
                    <a:extLst>
                      <a:ext uri="{FF2B5EF4-FFF2-40B4-BE49-F238E27FC236}">
                        <a16:creationId xmlns:a16="http://schemas.microsoft.com/office/drawing/2014/main" id="{A76AD935-E86C-1D61-5815-1D3BF04D4C2D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十字形 83">
                    <a:extLst>
                      <a:ext uri="{FF2B5EF4-FFF2-40B4-BE49-F238E27FC236}">
                        <a16:creationId xmlns:a16="http://schemas.microsoft.com/office/drawing/2014/main" id="{16165FB9-59E4-21F9-38E4-A93F8F53467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十字形 84">
                    <a:extLst>
                      <a:ext uri="{FF2B5EF4-FFF2-40B4-BE49-F238E27FC236}">
                        <a16:creationId xmlns:a16="http://schemas.microsoft.com/office/drawing/2014/main" id="{0F65EAEB-9EBF-27B8-87D3-A44A99EBB77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22B3D20-1308-A918-BF40-D7F7262C7261}"/>
                    </a:ext>
                  </a:extLst>
                </p:cNvPr>
                <p:cNvGrpSpPr/>
                <p:nvPr/>
              </p:nvGrpSpPr>
              <p:grpSpPr>
                <a:xfrm>
                  <a:off x="5737927" y="2593680"/>
                  <a:ext cx="140454" cy="1397462"/>
                  <a:chOff x="5043259" y="2593678"/>
                  <a:chExt cx="140454" cy="1397462"/>
                </a:xfrm>
                <a:grpFill/>
              </p:grpSpPr>
              <p:sp>
                <p:nvSpPr>
                  <p:cNvPr id="57" name="十字形 56">
                    <a:extLst>
                      <a:ext uri="{FF2B5EF4-FFF2-40B4-BE49-F238E27FC236}">
                        <a16:creationId xmlns:a16="http://schemas.microsoft.com/office/drawing/2014/main" id="{FE09E019-4F04-1C1D-B4C2-45CB2B82A38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259367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十字形 57">
                    <a:extLst>
                      <a:ext uri="{FF2B5EF4-FFF2-40B4-BE49-F238E27FC236}">
                        <a16:creationId xmlns:a16="http://schemas.microsoft.com/office/drawing/2014/main" id="{9D2C30FB-7A16-1130-03CF-DC885DC9F95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59" y="2907932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十字形 63">
                    <a:extLst>
                      <a:ext uri="{FF2B5EF4-FFF2-40B4-BE49-F238E27FC236}">
                        <a16:creationId xmlns:a16="http://schemas.microsoft.com/office/drawing/2014/main" id="{B1A91E16-2735-D6BC-7F3F-366AF6DEFA3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222185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十字形 64">
                    <a:extLst>
                      <a:ext uri="{FF2B5EF4-FFF2-40B4-BE49-F238E27FC236}">
                        <a16:creationId xmlns:a16="http://schemas.microsoft.com/office/drawing/2014/main" id="{1E147CA1-F774-254D-7C67-BF62B52288F6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1" y="3536437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十字形 70">
                    <a:extLst>
                      <a:ext uri="{FF2B5EF4-FFF2-40B4-BE49-F238E27FC236}">
                        <a16:creationId xmlns:a16="http://schemas.microsoft.com/office/drawing/2014/main" id="{0F847F56-8CC1-8730-AEC3-807EF8922DE4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043260" y="3850688"/>
                    <a:ext cx="140452" cy="140452"/>
                  </a:xfrm>
                  <a:prstGeom prst="plus">
                    <a:avLst>
                      <a:gd name="adj" fmla="val 46875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</p:grpSp>
        <p:sp>
          <p:nvSpPr>
            <p:cNvPr id="180" name="十字形 179">
              <a:extLst>
                <a:ext uri="{FF2B5EF4-FFF2-40B4-BE49-F238E27FC236}">
                  <a16:creationId xmlns:a16="http://schemas.microsoft.com/office/drawing/2014/main" id="{35C12E60-28AD-93C2-6153-FCE3749F0FCA}"/>
                </a:ext>
              </a:extLst>
            </p:cNvPr>
            <p:cNvSpPr/>
            <p:nvPr/>
          </p:nvSpPr>
          <p:spPr>
            <a:xfrm rot="2700000">
              <a:off x="5013252" y="3886799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十字形 181">
              <a:extLst>
                <a:ext uri="{FF2B5EF4-FFF2-40B4-BE49-F238E27FC236}">
                  <a16:creationId xmlns:a16="http://schemas.microsoft.com/office/drawing/2014/main" id="{633CDBE0-2704-679C-6021-AF4061058F3C}"/>
                </a:ext>
              </a:extLst>
            </p:cNvPr>
            <p:cNvSpPr/>
            <p:nvPr/>
          </p:nvSpPr>
          <p:spPr>
            <a:xfrm rot="2700000">
              <a:off x="5366776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十字形 183">
              <a:extLst>
                <a:ext uri="{FF2B5EF4-FFF2-40B4-BE49-F238E27FC236}">
                  <a16:creationId xmlns:a16="http://schemas.microsoft.com/office/drawing/2014/main" id="{1B7CAF46-72F5-C46A-0CE9-23BCEEC26F80}"/>
                </a:ext>
              </a:extLst>
            </p:cNvPr>
            <p:cNvSpPr/>
            <p:nvPr/>
          </p:nvSpPr>
          <p:spPr>
            <a:xfrm rot="2700000">
              <a:off x="5707920" y="3886801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十字形 185">
              <a:extLst>
                <a:ext uri="{FF2B5EF4-FFF2-40B4-BE49-F238E27FC236}">
                  <a16:creationId xmlns:a16="http://schemas.microsoft.com/office/drawing/2014/main" id="{67FA28BE-8334-05E1-2F86-864A5BC343A9}"/>
                </a:ext>
              </a:extLst>
            </p:cNvPr>
            <p:cNvSpPr/>
            <p:nvPr/>
          </p:nvSpPr>
          <p:spPr>
            <a:xfrm rot="2700000">
              <a:off x="6019975" y="3886800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8" name="十字形 187">
              <a:extLst>
                <a:ext uri="{FF2B5EF4-FFF2-40B4-BE49-F238E27FC236}">
                  <a16:creationId xmlns:a16="http://schemas.microsoft.com/office/drawing/2014/main" id="{471E12DB-879F-66ED-C878-8D58417F0E7C}"/>
                </a:ext>
              </a:extLst>
            </p:cNvPr>
            <p:cNvSpPr/>
            <p:nvPr/>
          </p:nvSpPr>
          <p:spPr>
            <a:xfrm rot="2700000">
              <a:off x="6373499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0" name="十字形 189">
              <a:extLst>
                <a:ext uri="{FF2B5EF4-FFF2-40B4-BE49-F238E27FC236}">
                  <a16:creationId xmlns:a16="http://schemas.microsoft.com/office/drawing/2014/main" id="{ED26C702-E000-419B-9EEB-02749EDB91C2}"/>
                </a:ext>
              </a:extLst>
            </p:cNvPr>
            <p:cNvSpPr/>
            <p:nvPr/>
          </p:nvSpPr>
          <p:spPr>
            <a:xfrm rot="2700000">
              <a:off x="6714643" y="3886802"/>
              <a:ext cx="140452" cy="140452"/>
            </a:xfrm>
            <a:prstGeom prst="plus">
              <a:avLst>
                <a:gd name="adj" fmla="val 46875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2" name="3D 模型 191" descr="Hand">
                <a:extLst>
                  <a:ext uri="{FF2B5EF4-FFF2-40B4-BE49-F238E27FC236}">
                    <a16:creationId xmlns:a16="http://schemas.microsoft.com/office/drawing/2014/main" id="{40361705-632E-D74D-34A7-2F6AD9FCDC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 flipH="1">
              <a:off x="9540534" y="2249154"/>
              <a:ext cx="1208505" cy="2032446"/>
            </p:xfrm>
            <a:graphic>
              <a:graphicData uri="http://schemas.microsoft.com/office/drawing/2017/model3d">
                <am3d:model3d r:embed="rId23">
                  <am3d:spPr>
                    <a:xfrm rot="16200000" flipH="1">
                      <a:off x="0" y="0"/>
                      <a:ext cx="1208505" cy="203244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-802521" ay="167723" az="-39862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2407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2" name="3D 模型 191" descr="Hand">
                <a:extLst>
                  <a:ext uri="{FF2B5EF4-FFF2-40B4-BE49-F238E27FC236}">
                    <a16:creationId xmlns:a16="http://schemas.microsoft.com/office/drawing/2014/main" id="{40361705-632E-D74D-34A7-2F6AD9FCDC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 rot="16200000" flipH="1">
                <a:off x="9540534" y="2249154"/>
                <a:ext cx="1208505" cy="2032446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3" name="3D 模型 192" descr="Hand">
                <a:extLst>
                  <a:ext uri="{FF2B5EF4-FFF2-40B4-BE49-F238E27FC236}">
                    <a16:creationId xmlns:a16="http://schemas.microsoft.com/office/drawing/2014/main" id="{F9449BCA-28C3-9953-1ACE-141FAE9F73C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468716" y="2204374"/>
              <a:ext cx="1246561" cy="2083946"/>
            </p:xfrm>
            <a:graphic>
              <a:graphicData uri="http://schemas.microsoft.com/office/drawing/2017/model3d">
                <am3d:model3d r:embed="rId23">
                  <am3d:spPr>
                    <a:xfrm rot="5400000">
                      <a:off x="0" y="0"/>
                      <a:ext cx="1246561" cy="208394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7420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79745" d="1000000"/>
                    <am3d:preTrans dx="2967570" dy="-17977459" dz="-1404785"/>
                    <am3d:scale>
                      <am3d:sx n="1000000" d="1000000"/>
                      <am3d:sy n="1000000" d="1000000"/>
                      <am3d:sz n="1000000" d="1000000"/>
                    </am3d:scale>
                    <am3d:rot ax="304971" ay="709429" az="62652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2407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3" name="3D 模型 192" descr="Hand">
                <a:extLst>
                  <a:ext uri="{FF2B5EF4-FFF2-40B4-BE49-F238E27FC236}">
                    <a16:creationId xmlns:a16="http://schemas.microsoft.com/office/drawing/2014/main" id="{F9449BCA-28C3-9953-1ACE-141FAE9F7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5400000">
                <a:off x="1468716" y="2204374"/>
                <a:ext cx="1246561" cy="2083946"/>
              </a:xfrm>
              <a:prstGeom prst="rect">
                <a:avLst/>
              </a:prstGeom>
              <a:effectLst/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078DEC7C-73C4-13F1-93B3-450DF3FF7FD6}"/>
              </a:ext>
            </a:extLst>
          </p:cNvPr>
          <p:cNvGrpSpPr/>
          <p:nvPr/>
        </p:nvGrpSpPr>
        <p:grpSpPr>
          <a:xfrm>
            <a:off x="7353209" y="2192381"/>
            <a:ext cx="691505" cy="864315"/>
            <a:chOff x="6908164" y="2113112"/>
            <a:chExt cx="653630" cy="816974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2B5CEC6A-461D-D61A-75FD-82D5D701EEBC}"/>
                </a:ext>
              </a:extLst>
            </p:cNvPr>
            <p:cNvGrpSpPr/>
            <p:nvPr/>
          </p:nvGrpSpPr>
          <p:grpSpPr>
            <a:xfrm>
              <a:off x="6908164" y="2113112"/>
              <a:ext cx="653630" cy="632679"/>
              <a:chOff x="6833862" y="2347796"/>
              <a:chExt cx="653630" cy="632679"/>
            </a:xfrm>
          </p:grpSpPr>
          <p:sp>
            <p:nvSpPr>
              <p:cNvPr id="197" name="平行四边形 196">
                <a:extLst>
                  <a:ext uri="{FF2B5EF4-FFF2-40B4-BE49-F238E27FC236}">
                    <a16:creationId xmlns:a16="http://schemas.microsoft.com/office/drawing/2014/main" id="{ECB44F4A-D481-6262-5E5D-01B7CE2B5772}"/>
                  </a:ext>
                </a:extLst>
              </p:cNvPr>
              <p:cNvSpPr/>
              <p:nvPr/>
            </p:nvSpPr>
            <p:spPr>
              <a:xfrm>
                <a:off x="7026786" y="262599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8" name="直接箭头连接符 197">
                <a:extLst>
                  <a:ext uri="{FF2B5EF4-FFF2-40B4-BE49-F238E27FC236}">
                    <a16:creationId xmlns:a16="http://schemas.microsoft.com/office/drawing/2014/main" id="{0DE12057-FE1D-C1E4-11D6-7DF3D6815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564483"/>
                <a:ext cx="236321" cy="23632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接箭头连接符 198">
                <a:extLst>
                  <a:ext uri="{FF2B5EF4-FFF2-40B4-BE49-F238E27FC236}">
                    <a16:creationId xmlns:a16="http://schemas.microsoft.com/office/drawing/2014/main" id="{24260D52-8312-8567-C1C2-7AB768D58B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接箭头连接符 199">
                <a:extLst>
                  <a:ext uri="{FF2B5EF4-FFF2-40B4-BE49-F238E27FC236}">
                    <a16:creationId xmlns:a16="http://schemas.microsoft.com/office/drawing/2014/main" id="{09C042F5-4C4E-D889-B5AA-F4AF18BE7F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文本框 200">
                    <a:extLst>
                      <a:ext uri="{FF2B5EF4-FFF2-40B4-BE49-F238E27FC236}">
                        <a16:creationId xmlns:a16="http://schemas.microsoft.com/office/drawing/2014/main" id="{19BAAB8B-4C2E-7254-90B4-BA2162B4D3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3223BE59-5DD6-C635-A21D-25BE7BA164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6169" y="2765031"/>
                    <a:ext cx="151323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6842" r="-21053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文本框 201">
                    <a:extLst>
                      <a:ext uri="{FF2B5EF4-FFF2-40B4-BE49-F238E27FC236}">
                        <a16:creationId xmlns:a16="http://schemas.microsoft.com/office/drawing/2014/main" id="{6D18A4F1-BFEF-C2E6-1E09-861CDC19C229}"/>
                      </a:ext>
                    </a:extLst>
                  </p:cNvPr>
                  <p:cNvSpPr txBox="1"/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19594974-EA0F-E4D3-F71D-32321D89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2228" y="2442565"/>
                    <a:ext cx="153760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5000" r="-40000" b="-629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/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03" name="文本框 202">
                    <a:extLst>
                      <a:ext uri="{FF2B5EF4-FFF2-40B4-BE49-F238E27FC236}">
                        <a16:creationId xmlns:a16="http://schemas.microsoft.com/office/drawing/2014/main" id="{F4CA33D3-3B64-39A8-62E8-8CFA788EC6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3862" y="2347796"/>
                    <a:ext cx="139333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8333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/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CB1C0877-312D-D018-23B3-B18BB4BD5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16" y="2714642"/>
                  <a:ext cx="279372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8163" r="-61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5C4C81-CFC6-AA95-68B5-F4AE74CEE836}"/>
              </a:ext>
            </a:extLst>
          </p:cNvPr>
          <p:cNvGrpSpPr/>
          <p:nvPr/>
        </p:nvGrpSpPr>
        <p:grpSpPr>
          <a:xfrm>
            <a:off x="5594876" y="2484936"/>
            <a:ext cx="410638" cy="681924"/>
            <a:chOff x="5211476" y="2549815"/>
            <a:chExt cx="410638" cy="681924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6C10607-58FD-6999-D0F0-D79A8CE2E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861623"/>
              <a:ext cx="0" cy="3701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8E023BC-716C-5724-D678-02ED36124141}"/>
                    </a:ext>
                  </a:extLst>
                </p:cNvPr>
                <p:cNvSpPr txBox="1"/>
                <p:nvPr/>
              </p:nvSpPr>
              <p:spPr>
                <a:xfrm>
                  <a:off x="5211476" y="2549815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8E023BC-716C-5724-D678-02ED36124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476" y="2549815"/>
                  <a:ext cx="410638" cy="3684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FC6D4F-799D-3FB7-E82F-408CDA258537}"/>
                  </a:ext>
                </a:extLst>
              </p:cNvPr>
              <p:cNvSpPr txBox="1"/>
              <p:nvPr/>
            </p:nvSpPr>
            <p:spPr>
              <a:xfrm>
                <a:off x="4700296" y="4670462"/>
                <a:ext cx="2791407" cy="318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安培力：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zh-CN" altLang="en-US" b="1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FC6D4F-799D-3FB7-E82F-408CDA258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296" y="4670462"/>
                <a:ext cx="2791407" cy="318164"/>
              </a:xfrm>
              <a:prstGeom prst="rect">
                <a:avLst/>
              </a:prstGeom>
              <a:blipFill>
                <a:blip r:embed="rId31"/>
                <a:stretch>
                  <a:fillRect t="-42308" b="-4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C9B854-07B1-7836-F9CA-398E9658177E}"/>
              </a:ext>
            </a:extLst>
          </p:cNvPr>
          <p:cNvGrpSpPr/>
          <p:nvPr/>
        </p:nvGrpSpPr>
        <p:grpSpPr>
          <a:xfrm>
            <a:off x="10654377" y="3175955"/>
            <a:ext cx="851197" cy="375231"/>
            <a:chOff x="5400194" y="3031469"/>
            <a:chExt cx="851197" cy="375231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F60E2A7-8CA9-9E10-0374-A8B082853290}"/>
                </a:ext>
              </a:extLst>
            </p:cNvPr>
            <p:cNvCxnSpPr/>
            <p:nvPr/>
          </p:nvCxnSpPr>
          <p:spPr>
            <a:xfrm>
              <a:off x="5400194" y="3223208"/>
              <a:ext cx="46808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F554403-5EB5-F8DC-E170-30455B7EF356}"/>
                    </a:ext>
                  </a:extLst>
                </p:cNvPr>
                <p:cNvSpPr txBox="1"/>
                <p:nvPr/>
              </p:nvSpPr>
              <p:spPr>
                <a:xfrm>
                  <a:off x="5840753" y="3031469"/>
                  <a:ext cx="410638" cy="375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F554403-5EB5-F8DC-E170-30455B7EF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753" y="3031469"/>
                  <a:ext cx="410638" cy="375231"/>
                </a:xfrm>
                <a:prstGeom prst="rect">
                  <a:avLst/>
                </a:prstGeom>
                <a:blipFill>
                  <a:blip r:embed="rId32"/>
                  <a:stretch>
                    <a:fillRect t="-16129" r="-507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14CC39-E1A1-AB0E-901D-F35E159C6BAA}"/>
              </a:ext>
            </a:extLst>
          </p:cNvPr>
          <p:cNvGrpSpPr/>
          <p:nvPr/>
        </p:nvGrpSpPr>
        <p:grpSpPr>
          <a:xfrm>
            <a:off x="10727708" y="2532781"/>
            <a:ext cx="649366" cy="482868"/>
            <a:chOff x="5400194" y="2740340"/>
            <a:chExt cx="649366" cy="482868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D6DF5BF2-8CCC-D82A-3260-0FBB257F4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194" y="2922840"/>
              <a:ext cx="271225" cy="30036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AEEF8D4-7889-DB11-C3EB-9CD9D53AF161}"/>
                    </a:ext>
                  </a:extLst>
                </p:cNvPr>
                <p:cNvSpPr txBox="1"/>
                <p:nvPr/>
              </p:nvSpPr>
              <p:spPr>
                <a:xfrm>
                  <a:off x="5638922" y="2740340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AEEF8D4-7889-DB11-C3EB-9CD9D53AF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922" y="2740340"/>
                  <a:ext cx="410638" cy="3684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6FFC9D-391E-C4C0-529A-1CDE4D10ADFC}"/>
              </a:ext>
            </a:extLst>
          </p:cNvPr>
          <p:cNvGrpSpPr/>
          <p:nvPr/>
        </p:nvGrpSpPr>
        <p:grpSpPr>
          <a:xfrm>
            <a:off x="10294995" y="2364581"/>
            <a:ext cx="410638" cy="634809"/>
            <a:chOff x="5345667" y="2596930"/>
            <a:chExt cx="410638" cy="634809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807E2C7-8728-DA30-8166-802E8F8B8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743587"/>
              <a:ext cx="0" cy="488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98E0CF9-9048-2C09-C1DD-AF8B9A0E996B}"/>
                    </a:ext>
                  </a:extLst>
                </p:cNvPr>
                <p:cNvSpPr txBox="1"/>
                <p:nvPr/>
              </p:nvSpPr>
              <p:spPr>
                <a:xfrm>
                  <a:off x="5345667" y="2596930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98E0CF9-9048-2C09-C1DD-AF8B9A0E9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667" y="2596930"/>
                  <a:ext cx="410638" cy="3684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448FBC0-83AB-E839-DA2F-EA9E9EB06EC1}"/>
              </a:ext>
            </a:extLst>
          </p:cNvPr>
          <p:cNvGrpSpPr/>
          <p:nvPr/>
        </p:nvGrpSpPr>
        <p:grpSpPr>
          <a:xfrm>
            <a:off x="1683704" y="3146047"/>
            <a:ext cx="576011" cy="368499"/>
            <a:chOff x="1661950" y="3903775"/>
            <a:chExt cx="576011" cy="368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1D611D8-F889-3F15-B0FB-0E3A80BACD3E}"/>
                    </a:ext>
                  </a:extLst>
                </p:cNvPr>
                <p:cNvSpPr txBox="1"/>
                <p:nvPr/>
              </p:nvSpPr>
              <p:spPr>
                <a:xfrm>
                  <a:off x="1661950" y="3903775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C1D611D8-F889-3F15-B0FB-0E3A80BA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950" y="3903775"/>
                  <a:ext cx="410638" cy="36849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十字形 58">
              <a:extLst>
                <a:ext uri="{FF2B5EF4-FFF2-40B4-BE49-F238E27FC236}">
                  <a16:creationId xmlns:a16="http://schemas.microsoft.com/office/drawing/2014/main" id="{ED044C47-203E-04F9-C42D-2C10A06A744D}"/>
                </a:ext>
              </a:extLst>
            </p:cNvPr>
            <p:cNvSpPr/>
            <p:nvPr/>
          </p:nvSpPr>
          <p:spPr>
            <a:xfrm rot="2700000">
              <a:off x="2097509" y="4029297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2A4CE9B-A0DD-29D9-02F0-6C51A8994F88}"/>
              </a:ext>
            </a:extLst>
          </p:cNvPr>
          <p:cNvGrpSpPr/>
          <p:nvPr/>
        </p:nvGrpSpPr>
        <p:grpSpPr>
          <a:xfrm>
            <a:off x="2658846" y="3152482"/>
            <a:ext cx="854382" cy="375231"/>
            <a:chOff x="5400194" y="3022969"/>
            <a:chExt cx="854382" cy="375231"/>
          </a:xfrm>
        </p:grpSpPr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CD2B51F9-B676-02EF-B9C0-13C9271BF643}"/>
                </a:ext>
              </a:extLst>
            </p:cNvPr>
            <p:cNvCxnSpPr/>
            <p:nvPr/>
          </p:nvCxnSpPr>
          <p:spPr>
            <a:xfrm>
              <a:off x="5400194" y="3223208"/>
              <a:ext cx="46808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4DC901DE-B999-BCC3-1383-8B79DCDE46A9}"/>
                    </a:ext>
                  </a:extLst>
                </p:cNvPr>
                <p:cNvSpPr txBox="1"/>
                <p:nvPr/>
              </p:nvSpPr>
              <p:spPr>
                <a:xfrm>
                  <a:off x="5843938" y="3022969"/>
                  <a:ext cx="410638" cy="375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4DC901DE-B999-BCC3-1383-8B79DCDE4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938" y="3022969"/>
                  <a:ext cx="410638" cy="375231"/>
                </a:xfrm>
                <a:prstGeom prst="rect">
                  <a:avLst/>
                </a:prstGeom>
                <a:blipFill>
                  <a:blip r:embed="rId37"/>
                  <a:stretch>
                    <a:fillRect t="-16129" r="-492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2B3EE01-A26C-155C-C37D-191391E2D6D1}"/>
              </a:ext>
            </a:extLst>
          </p:cNvPr>
          <p:cNvGrpSpPr/>
          <p:nvPr/>
        </p:nvGrpSpPr>
        <p:grpSpPr>
          <a:xfrm>
            <a:off x="2109967" y="2364581"/>
            <a:ext cx="410638" cy="634809"/>
            <a:chOff x="5345667" y="2596930"/>
            <a:chExt cx="410638" cy="634809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47BB5B0-AF8F-3240-90E6-4F52481B3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215" y="2743587"/>
              <a:ext cx="0" cy="4881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265EF64-6414-454F-B321-0296F8A8867C}"/>
                    </a:ext>
                  </a:extLst>
                </p:cNvPr>
                <p:cNvSpPr txBox="1"/>
                <p:nvPr/>
              </p:nvSpPr>
              <p:spPr>
                <a:xfrm>
                  <a:off x="5345667" y="2596930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265EF64-6414-454F-B321-0296F8A88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667" y="2596930"/>
                  <a:ext cx="410638" cy="3684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圆柱体 96">
            <a:extLst>
              <a:ext uri="{FF2B5EF4-FFF2-40B4-BE49-F238E27FC236}">
                <a16:creationId xmlns:a16="http://schemas.microsoft.com/office/drawing/2014/main" id="{1234423B-632F-57DB-DF7F-1590626B4885}"/>
              </a:ext>
            </a:extLst>
          </p:cNvPr>
          <p:cNvSpPr/>
          <p:nvPr/>
        </p:nvSpPr>
        <p:spPr>
          <a:xfrm rot="5400000">
            <a:off x="5723501" y="3051111"/>
            <a:ext cx="136978" cy="351134"/>
          </a:xfrm>
          <a:prstGeom prst="can">
            <a:avLst>
              <a:gd name="adj" fmla="val 3935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FF000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5857607-44E6-3303-0FC9-C604D877B748}"/>
              </a:ext>
            </a:extLst>
          </p:cNvPr>
          <p:cNvGrpSpPr/>
          <p:nvPr/>
        </p:nvGrpSpPr>
        <p:grpSpPr>
          <a:xfrm>
            <a:off x="7397532" y="3207767"/>
            <a:ext cx="844166" cy="891268"/>
            <a:chOff x="7397532" y="3207767"/>
            <a:chExt cx="844166" cy="891268"/>
          </a:xfrm>
        </p:grpSpPr>
        <p:sp>
          <p:nvSpPr>
            <p:cNvPr id="81" name="平行四边形 80">
              <a:extLst>
                <a:ext uri="{FF2B5EF4-FFF2-40B4-BE49-F238E27FC236}">
                  <a16:creationId xmlns:a16="http://schemas.microsoft.com/office/drawing/2014/main" id="{FEA0D6F9-A4D0-1708-8FB7-C5C291F24D0F}"/>
                </a:ext>
              </a:extLst>
            </p:cNvPr>
            <p:cNvSpPr/>
            <p:nvPr/>
          </p:nvSpPr>
          <p:spPr>
            <a:xfrm>
              <a:off x="7475510" y="3712096"/>
              <a:ext cx="453966" cy="184086"/>
            </a:xfrm>
            <a:prstGeom prst="parallelogram">
              <a:avLst>
                <a:gd name="adj" fmla="val 1016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AFF9F8C-26D6-360B-D00F-B1310AD28D56}"/>
                </a:ext>
              </a:extLst>
            </p:cNvPr>
            <p:cNvGrpSpPr/>
            <p:nvPr/>
          </p:nvGrpSpPr>
          <p:grpSpPr>
            <a:xfrm>
              <a:off x="7444206" y="3366937"/>
              <a:ext cx="625766" cy="544396"/>
              <a:chOff x="5400194" y="2678812"/>
              <a:chExt cx="625766" cy="544396"/>
            </a:xfrm>
          </p:grpSpPr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3AEFCA2F-53C3-DB85-E890-D9374490CD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0194" y="2903036"/>
                <a:ext cx="317291" cy="32017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6727EC6-316D-7E09-9B3B-2B2D228C3F49}"/>
                      </a:ext>
                    </a:extLst>
                  </p:cNvPr>
                  <p:cNvSpPr txBox="1"/>
                  <p:nvPr/>
                </p:nvSpPr>
                <p:spPr>
                  <a:xfrm>
                    <a:off x="5615322" y="2678812"/>
                    <a:ext cx="410638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96727EC6-316D-7E09-9B3B-2B2D228C3F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5322" y="2678812"/>
                    <a:ext cx="410638" cy="368499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98A5838-787D-A5E1-C406-62FA40027D43}"/>
                </a:ext>
              </a:extLst>
            </p:cNvPr>
            <p:cNvGrpSpPr/>
            <p:nvPr/>
          </p:nvGrpSpPr>
          <p:grpSpPr>
            <a:xfrm>
              <a:off x="7444206" y="3723804"/>
              <a:ext cx="797492" cy="375231"/>
              <a:chOff x="5400194" y="3043458"/>
              <a:chExt cx="797492" cy="375231"/>
            </a:xfrm>
          </p:grpSpPr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DD08946F-9984-9B16-7A83-4F7001D010F7}"/>
                  </a:ext>
                </a:extLst>
              </p:cNvPr>
              <p:cNvCxnSpPr/>
              <p:nvPr/>
            </p:nvCxnSpPr>
            <p:spPr>
              <a:xfrm>
                <a:off x="5400194" y="3223208"/>
                <a:ext cx="468085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24B5AD28-1852-FFEE-4DA4-82CC068BA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87048" y="3043458"/>
                    <a:ext cx="410638" cy="3752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24B5AD28-1852-FFEE-4DA4-82CC068BA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7048" y="3043458"/>
                    <a:ext cx="410638" cy="375231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t="-16393" r="-492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6FBEB6E-6DF7-8FF9-D264-97ED649B4FD5}"/>
                </a:ext>
              </a:extLst>
            </p:cNvPr>
            <p:cNvGrpSpPr/>
            <p:nvPr/>
          </p:nvGrpSpPr>
          <p:grpSpPr>
            <a:xfrm>
              <a:off x="7397532" y="3207767"/>
              <a:ext cx="410638" cy="707330"/>
              <a:chOff x="5354690" y="2524409"/>
              <a:chExt cx="410638" cy="707330"/>
            </a:xfrm>
          </p:grpSpPr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448F9EB1-FA17-5132-27F1-B1172BAD1E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8215" y="2743587"/>
                <a:ext cx="0" cy="48815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D6EA71E5-A9B0-7317-3B39-40152BA4EC13}"/>
                      </a:ext>
                    </a:extLst>
                  </p:cNvPr>
                  <p:cNvSpPr txBox="1"/>
                  <p:nvPr/>
                </p:nvSpPr>
                <p:spPr>
                  <a:xfrm>
                    <a:off x="5354690" y="2524409"/>
                    <a:ext cx="410638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zh-CN" alt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D6EA71E5-A9B0-7317-3B39-40152BA4EC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54690" y="2524409"/>
                    <a:ext cx="410638" cy="368499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512F884-A8A3-B7CA-2825-E67E41C8137B}"/>
                  </a:ext>
                </a:extLst>
              </p:cNvPr>
              <p:cNvSpPr txBox="1"/>
              <p:nvPr/>
            </p:nvSpPr>
            <p:spPr>
              <a:xfrm>
                <a:off x="3569886" y="5098729"/>
                <a:ext cx="5052225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安培力的大小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200" i="1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𝑙𝐵</m:t>
                    </m:r>
                    <m:func>
                      <m:func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，方向可由右手螺旋定则</a:t>
                </a:r>
                <a:r>
                  <a:rPr lang="en-US" altLang="zh-CN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左手定则确定</a:t>
                </a:r>
                <a:endParaRPr lang="en-US" altLang="zh-CN" sz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上式给出了电流元的安培力，整段导线的安培力需要对其积分</a:t>
                </a:r>
                <a:endParaRPr lang="en-US" altLang="zh-CN" sz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安培力是洛伦兹力的宏观表现，但安培力可以做功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5512F884-A8A3-B7CA-2825-E67E41C81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886" y="5098729"/>
                <a:ext cx="5052225" cy="880049"/>
              </a:xfrm>
              <a:prstGeom prst="rect">
                <a:avLst/>
              </a:prstGeom>
              <a:blipFill>
                <a:blip r:embed="rId43"/>
                <a:stretch>
                  <a:fillRect b="-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2A70707-3401-7A22-704F-3659737A9024}"/>
                  </a:ext>
                </a:extLst>
              </p:cNvPr>
              <p:cNvSpPr txBox="1"/>
              <p:nvPr/>
            </p:nvSpPr>
            <p:spPr>
              <a:xfrm>
                <a:off x="8706608" y="4698941"/>
                <a:ext cx="2854257" cy="11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四指指向：前一个矢量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acc>
                    <m:r>
                      <a:rPr lang="en-US" altLang="zh-CN" sz="1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>
                  <a:spcBef>
                    <a:spcPts val="6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向内握拳的过程中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若四指能够指向 后一个矢量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altLang="zh-CN" sz="1400" b="0" i="0" smtClean="0">
                        <a:solidFill>
                          <a:srgbClr val="00479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结果矢量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指向拇指方向</a:t>
                </a: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2A70707-3401-7A22-704F-3659737A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08" y="4698941"/>
                <a:ext cx="2854257" cy="1135439"/>
              </a:xfrm>
              <a:prstGeom prst="rect">
                <a:avLst/>
              </a:prstGeom>
              <a:blipFill>
                <a:blip r:embed="rId44"/>
                <a:stretch>
                  <a:fillRect t="-3226" r="-4487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08D0AE8-FE73-3BD6-4916-2E3A00342B7F}"/>
                  </a:ext>
                </a:extLst>
              </p:cNvPr>
              <p:cNvSpPr txBox="1"/>
              <p:nvPr/>
            </p:nvSpPr>
            <p:spPr>
              <a:xfrm>
                <a:off x="631132" y="4698941"/>
                <a:ext cx="2854257" cy="1135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四指指向：电流元矢量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acc>
                  </m:oMath>
                </a14:m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让 磁感应强度矢量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solidFill>
                              <a:srgbClr val="00479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垂直于掌心穿过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结果矢量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指向拇指方向</a:t>
                </a: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08D0AE8-FE73-3BD6-4916-2E3A00342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2" y="4698941"/>
                <a:ext cx="2854257" cy="1135439"/>
              </a:xfrm>
              <a:prstGeom prst="rect">
                <a:avLst/>
              </a:prstGeom>
              <a:blipFill>
                <a:blip r:embed="rId45"/>
                <a:stretch>
                  <a:fillRect l="-641" t="-3226"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727C71-DC8D-0BB6-CC42-31CC29DF0BF1}"/>
              </a:ext>
            </a:extLst>
          </p:cNvPr>
          <p:cNvGrpSpPr/>
          <p:nvPr/>
        </p:nvGrpSpPr>
        <p:grpSpPr>
          <a:xfrm>
            <a:off x="5546143" y="3228765"/>
            <a:ext cx="410638" cy="428463"/>
            <a:chOff x="4916761" y="2018549"/>
            <a:chExt cx="410638" cy="428463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73E9A8D-627D-EA3C-2A14-18863E1E4B5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52524" y="1915295"/>
              <a:ext cx="0" cy="20650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094EC0E-515D-FC40-91F5-8C7CC426EC50}"/>
                    </a:ext>
                  </a:extLst>
                </p:cNvPr>
                <p:cNvSpPr txBox="1"/>
                <p:nvPr/>
              </p:nvSpPr>
              <p:spPr>
                <a:xfrm>
                  <a:off x="4916761" y="2071781"/>
                  <a:ext cx="410638" cy="3752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094EC0E-515D-FC40-91F5-8C7CC426E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761" y="2071781"/>
                  <a:ext cx="410638" cy="375231"/>
                </a:xfrm>
                <a:prstGeom prst="rect">
                  <a:avLst/>
                </a:prstGeom>
                <a:blipFill>
                  <a:blip r:embed="rId46"/>
                  <a:stretch>
                    <a:fillRect t="-16129" r="-492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7954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0" presetClass="entr" presetSubtype="5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0" presetClass="entr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7" presetClass="emph" presetSubtype="102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92" dur="3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37" presetClass="emph" presetSubtype="102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0">
                                      <p:cBhvr>
                                        <p:cTn id="99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38" presetClass="emph" presetSubtype="5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18" dur="3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6.9747"/>
                                          </p:val>
                                        </p:tav>
                                        <p:tav tm="6660">
                                          <p:val>
                                            <p:fltVal val="-12.1039"/>
                                          </p:val>
                                        </p:tav>
                                        <p:tav tm="9990">
                                          <p:val>
                                            <p:fltVal val="-15.6713"/>
                                          </p:val>
                                        </p:tav>
                                        <p:tav tm="13320">
                                          <p:val>
                                            <p:fltVal val="-17.9604"/>
                                          </p:val>
                                        </p:tav>
                                        <p:tav tm="16650">
                                          <p:val>
                                            <p:fltVal val="-19.2548"/>
                                          </p:val>
                                        </p:tav>
                                        <p:tav tm="19970">
                                          <p:val>
                                            <p:fltVal val="-19.8371"/>
                                          </p:val>
                                        </p:tav>
                                        <p:tav tm="23290">
                                          <p:val>
                                            <p:fltVal val="-19.9936"/>
                                          </p:val>
                                        </p:tav>
                                        <p:tav tm="26620">
                                          <p:val>
                                            <p:fltVal val="-19.9945"/>
                                          </p:val>
                                        </p:tav>
                                        <p:tav tm="29950">
                                          <p:val>
                                            <p:fltVal val="-19.8447"/>
                                          </p:val>
                                        </p:tav>
                                        <p:tav tm="33280">
                                          <p:val>
                                            <p:fltVal val="-19.2733"/>
                                          </p:val>
                                        </p:tav>
                                        <p:tav tm="36610">
                                          <p:val>
                                            <p:fltVal val="-17.9968"/>
                                          </p:val>
                                        </p:tav>
                                        <p:tav tm="39940">
                                          <p:val>
                                            <p:fltVal val="-15.7316"/>
                                          </p:val>
                                        </p:tav>
                                        <p:tav tm="43270">
                                          <p:val>
                                            <p:fltVal val="-12.194"/>
                                          </p:val>
                                        </p:tav>
                                        <p:tav tm="46600">
                                          <p:val>
                                            <p:fltVal val="-7.1005"/>
                                          </p:val>
                                        </p:tav>
                                        <p:tav tm="49930">
                                          <p:val>
                                            <p:fltVal val="-0.1675"/>
                                          </p:val>
                                        </p:tav>
                                        <p:tav tm="53250">
                                          <p:val>
                                            <p:fltVal val="6.8299"/>
                                          </p:val>
                                        </p:tav>
                                        <p:tav tm="56580">
                                          <p:val>
                                            <p:fltVal val="12.0002"/>
                                          </p:val>
                                        </p:tav>
                                        <p:tav tm="59900">
                                          <p:val>
                                            <p:fltVal val="15.593"/>
                                          </p:val>
                                        </p:tav>
                                        <p:tav tm="63220">
                                          <p:val>
                                            <p:fltVal val="17.9075"/>
                                          </p:val>
                                        </p:tav>
                                        <p:tav tm="66540">
                                          <p:val>
                                            <p:fltVal val="19.2249"/>
                                          </p:val>
                                        </p:tav>
                                        <p:tav tm="69870">
                                          <p:val>
                                            <p:fltVal val="19.8271"/>
                                          </p:val>
                                        </p:tav>
                                        <p:tav tm="73190">
                                          <p:val>
                                            <p:fltVal val="19.9924"/>
                                          </p:val>
                                        </p:tav>
                                        <p:tav tm="76510">
                                          <p:val>
                                            <p:fltVal val="19.9955"/>
                                          </p:val>
                                        </p:tav>
                                        <p:tav tm="79830">
                                          <p:val>
                                            <p:fltVal val="19.8557"/>
                                          </p:val>
                                        </p:tav>
                                        <p:tav tm="83160">
                                          <p:val>
                                            <p:fltVal val="19.3045"/>
                                          </p:val>
                                        </p:tav>
                                        <p:tav tm="86480">
                                          <p:val>
                                            <p:fltVal val="18.0634"/>
                                          </p:val>
                                        </p:tav>
                                        <p:tav tm="89800">
                                          <p:val>
                                            <p:fltVal val="15.8505"/>
                                          </p:val>
                                        </p:tav>
                                        <p:tav tm="93120">
                                          <p:val>
                                            <p:fltVal val="12.3847"/>
                                          </p:val>
                                        </p:tav>
                                        <p:tav tm="96450">
                                          <p:val>
                                            <p:fltVal val="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8" grpId="0" animBg="1"/>
      <p:bldP spid="6" grpId="0" animBg="1"/>
      <p:bldP spid="110" grpId="0" animBg="1"/>
      <p:bldP spid="101" grpId="0" animBg="1"/>
      <p:bldP spid="5" grpId="0"/>
      <p:bldP spid="96" grpId="0"/>
      <p:bldP spid="172" grpId="0" animBg="1"/>
      <p:bldP spid="18" grpId="0"/>
      <p:bldP spid="97" grpId="0" animBg="1"/>
      <p:bldP spid="94" grpId="0"/>
      <p:bldP spid="95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：如图，两无限长直导线间的垂直距离为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𝑎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，导线中的电流分别为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。求两导线间单位长度上的相互作用力。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26463"/>
              </a:xfrm>
              <a:prstGeom prst="rect">
                <a:avLst/>
              </a:prstGeom>
              <a:blipFill>
                <a:blip r:embed="rId5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009674"/>
                <a:ext cx="8437416" cy="3371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解：导线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在导线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处产生的磁感应强度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方向垂直于纸面向内（用“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”表示）。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18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显然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与导线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垂直，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上的电流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𝒍</m:t>
                        </m:r>
                      </m:e>
                    </m:acc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所受的安培力大小为：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d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则导线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单位长度上的安培力大小为：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方向在两导线所在的平面内，指向导线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同理（或由牛顿第三定律）可得导线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单位长度上的安培力。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09674"/>
                <a:ext cx="8437416" cy="3371372"/>
              </a:xfrm>
              <a:prstGeom prst="rect">
                <a:avLst/>
              </a:prstGeom>
              <a:blipFill>
                <a:blip r:embed="rId6"/>
                <a:stretch>
                  <a:fillRect l="-361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1241093" y="1527441"/>
            <a:ext cx="454212" cy="886009"/>
            <a:chOff x="6636430" y="4628456"/>
            <a:chExt cx="486722" cy="80743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183" y="5220451"/>
                  <a:ext cx="279372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EF2FCE-1DC3-2733-15AD-15C16F2ACC70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磁场对载流导线的作用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FF2487-DB24-FBB3-C3E1-82CC74E21C2F}"/>
              </a:ext>
            </a:extLst>
          </p:cNvPr>
          <p:cNvSpPr txBox="1"/>
          <p:nvPr/>
        </p:nvSpPr>
        <p:spPr>
          <a:xfrm>
            <a:off x="4848040" y="775740"/>
            <a:ext cx="174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直导线的安培力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D06487-79FB-152D-68A5-DC4998522FA7}"/>
              </a:ext>
            </a:extLst>
          </p:cNvPr>
          <p:cNvGrpSpPr/>
          <p:nvPr/>
        </p:nvGrpSpPr>
        <p:grpSpPr>
          <a:xfrm>
            <a:off x="9485518" y="3683848"/>
            <a:ext cx="1189630" cy="369332"/>
            <a:chOff x="9647952" y="3804441"/>
            <a:chExt cx="1189630" cy="36933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BF11B2-2132-8EEA-C175-B2A66F903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7952" y="4158553"/>
              <a:ext cx="118963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5F42986-6863-DCAD-B259-D7AA931237AB}"/>
                    </a:ext>
                  </a:extLst>
                </p:cNvPr>
                <p:cNvSpPr txBox="1"/>
                <p:nvPr/>
              </p:nvSpPr>
              <p:spPr>
                <a:xfrm>
                  <a:off x="9954599" y="3804441"/>
                  <a:ext cx="5733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𝑎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4DAC87A0-BBFA-D938-9B1A-97940F042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599" y="3804441"/>
                  <a:ext cx="57334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71D6214-D589-743A-3F5B-E67214111BBD}"/>
              </a:ext>
            </a:extLst>
          </p:cNvPr>
          <p:cNvGrpSpPr/>
          <p:nvPr/>
        </p:nvGrpSpPr>
        <p:grpSpPr>
          <a:xfrm>
            <a:off x="9403428" y="1990723"/>
            <a:ext cx="573343" cy="3830326"/>
            <a:chOff x="8578686" y="3255022"/>
            <a:chExt cx="573343" cy="3830326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9395592B-E1F5-2B69-A6AB-C2BDA9C9A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355" y="3415379"/>
              <a:ext cx="0" cy="3669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28C131A7-55FC-ED90-8F08-A1E77AFC7D2B}"/>
                    </a:ext>
                  </a:extLst>
                </p:cNvPr>
                <p:cNvSpPr txBox="1"/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28C131A7-55FC-ED90-8F08-A1E77AFC7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686" y="3255022"/>
                  <a:ext cx="573343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圆柱体 59">
            <a:extLst>
              <a:ext uri="{FF2B5EF4-FFF2-40B4-BE49-F238E27FC236}">
                <a16:creationId xmlns:a16="http://schemas.microsoft.com/office/drawing/2014/main" id="{54806CAC-D92F-71E6-39BF-71464BB83639}"/>
              </a:ext>
            </a:extLst>
          </p:cNvPr>
          <p:cNvSpPr/>
          <p:nvPr/>
        </p:nvSpPr>
        <p:spPr>
          <a:xfrm>
            <a:off x="9438546" y="2564776"/>
            <a:ext cx="93945" cy="2976895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3D54446-0AB1-C33C-8E36-DB60F9917260}"/>
              </a:ext>
            </a:extLst>
          </p:cNvPr>
          <p:cNvGrpSpPr/>
          <p:nvPr/>
        </p:nvGrpSpPr>
        <p:grpSpPr>
          <a:xfrm>
            <a:off x="10226047" y="1995167"/>
            <a:ext cx="573343" cy="3830326"/>
            <a:chOff x="8168145" y="3255022"/>
            <a:chExt cx="573343" cy="3830326"/>
          </a:xfrm>
        </p:grpSpPr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18F5F3F2-A5FF-A75E-EA69-174742CF2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355" y="3415379"/>
              <a:ext cx="0" cy="36699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90B163BF-A9DC-0538-FC2B-69D8B01517A2}"/>
                    </a:ext>
                  </a:extLst>
                </p:cNvPr>
                <p:cNvSpPr txBox="1"/>
                <p:nvPr/>
              </p:nvSpPr>
              <p:spPr>
                <a:xfrm>
                  <a:off x="8168145" y="3255022"/>
                  <a:ext cx="57334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90B163BF-A9DC-0538-FC2B-69D8B0151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145" y="3255022"/>
                  <a:ext cx="573343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圆柱体 104">
            <a:extLst>
              <a:ext uri="{FF2B5EF4-FFF2-40B4-BE49-F238E27FC236}">
                <a16:creationId xmlns:a16="http://schemas.microsoft.com/office/drawing/2014/main" id="{A75EAE30-5CCA-7EE2-6D57-8CA9E28FD466}"/>
              </a:ext>
            </a:extLst>
          </p:cNvPr>
          <p:cNvSpPr/>
          <p:nvPr/>
        </p:nvSpPr>
        <p:spPr>
          <a:xfrm>
            <a:off x="10671706" y="2569220"/>
            <a:ext cx="93945" cy="2976895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0868B57-3AEF-8F18-8C93-5FBF2D2A30BD}"/>
              </a:ext>
            </a:extLst>
          </p:cNvPr>
          <p:cNvGrpSpPr/>
          <p:nvPr/>
        </p:nvGrpSpPr>
        <p:grpSpPr>
          <a:xfrm>
            <a:off x="10642055" y="3048995"/>
            <a:ext cx="146920" cy="1977930"/>
            <a:chOff x="10638820" y="2832003"/>
            <a:chExt cx="146920" cy="1977930"/>
          </a:xfrm>
        </p:grpSpPr>
        <p:sp>
          <p:nvSpPr>
            <p:cNvPr id="106" name="十字形 105">
              <a:extLst>
                <a:ext uri="{FF2B5EF4-FFF2-40B4-BE49-F238E27FC236}">
                  <a16:creationId xmlns:a16="http://schemas.microsoft.com/office/drawing/2014/main" id="{7BD8673D-8ED2-693B-6C4D-88A53D20F844}"/>
                </a:ext>
              </a:extLst>
            </p:cNvPr>
            <p:cNvSpPr/>
            <p:nvPr/>
          </p:nvSpPr>
          <p:spPr>
            <a:xfrm rot="2700000">
              <a:off x="10645288" y="2832003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十字形 106">
              <a:extLst>
                <a:ext uri="{FF2B5EF4-FFF2-40B4-BE49-F238E27FC236}">
                  <a16:creationId xmlns:a16="http://schemas.microsoft.com/office/drawing/2014/main" id="{3F8EE565-E869-1812-4BAC-FFC0EC3607DA}"/>
                </a:ext>
              </a:extLst>
            </p:cNvPr>
            <p:cNvSpPr/>
            <p:nvPr/>
          </p:nvSpPr>
          <p:spPr>
            <a:xfrm rot="2700000">
              <a:off x="10645287" y="3197111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十字形 107">
              <a:extLst>
                <a:ext uri="{FF2B5EF4-FFF2-40B4-BE49-F238E27FC236}">
                  <a16:creationId xmlns:a16="http://schemas.microsoft.com/office/drawing/2014/main" id="{7876F63E-4A8F-FB55-D3C7-D7F1F0E78625}"/>
                </a:ext>
              </a:extLst>
            </p:cNvPr>
            <p:cNvSpPr/>
            <p:nvPr/>
          </p:nvSpPr>
          <p:spPr>
            <a:xfrm rot="2700000">
              <a:off x="10643620" y="3566813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十字形 108">
              <a:extLst>
                <a:ext uri="{FF2B5EF4-FFF2-40B4-BE49-F238E27FC236}">
                  <a16:creationId xmlns:a16="http://schemas.microsoft.com/office/drawing/2014/main" id="{50B9A93A-C69A-5545-1C70-9CE908D84131}"/>
                </a:ext>
              </a:extLst>
            </p:cNvPr>
            <p:cNvSpPr/>
            <p:nvPr/>
          </p:nvSpPr>
          <p:spPr>
            <a:xfrm rot="2700000">
              <a:off x="10640488" y="3934671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十字形 109">
              <a:extLst>
                <a:ext uri="{FF2B5EF4-FFF2-40B4-BE49-F238E27FC236}">
                  <a16:creationId xmlns:a16="http://schemas.microsoft.com/office/drawing/2014/main" id="{5EA43FE1-70C7-88E1-1BE5-EAC7DCE2B1C8}"/>
                </a:ext>
              </a:extLst>
            </p:cNvPr>
            <p:cNvSpPr/>
            <p:nvPr/>
          </p:nvSpPr>
          <p:spPr>
            <a:xfrm rot="2700000">
              <a:off x="10640487" y="4299779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十字形 110">
              <a:extLst>
                <a:ext uri="{FF2B5EF4-FFF2-40B4-BE49-F238E27FC236}">
                  <a16:creationId xmlns:a16="http://schemas.microsoft.com/office/drawing/2014/main" id="{414B1330-3BDF-93E6-801B-BFA8B4D8326E}"/>
                </a:ext>
              </a:extLst>
            </p:cNvPr>
            <p:cNvSpPr/>
            <p:nvPr/>
          </p:nvSpPr>
          <p:spPr>
            <a:xfrm rot="2700000">
              <a:off x="10638820" y="4669481"/>
              <a:ext cx="140452" cy="140452"/>
            </a:xfrm>
            <a:prstGeom prst="plus">
              <a:avLst>
                <a:gd name="adj" fmla="val 4687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05FA7B8-3479-92A5-25EC-FCC2521E55DC}"/>
              </a:ext>
            </a:extLst>
          </p:cNvPr>
          <p:cNvGrpSpPr/>
          <p:nvPr/>
        </p:nvGrpSpPr>
        <p:grpSpPr>
          <a:xfrm>
            <a:off x="10670964" y="3885792"/>
            <a:ext cx="93945" cy="272198"/>
            <a:chOff x="8795738" y="4411864"/>
            <a:chExt cx="93945" cy="272198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9878539-93D1-42EE-1663-A3A6D06C6C96}"/>
                </a:ext>
              </a:extLst>
            </p:cNvPr>
            <p:cNvSpPr/>
            <p:nvPr/>
          </p:nvSpPr>
          <p:spPr>
            <a:xfrm>
              <a:off x="8795738" y="4549726"/>
              <a:ext cx="93945" cy="134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3DB72A47-B385-88CD-B133-590DB34438D8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8842711" y="4411864"/>
              <a:ext cx="0" cy="137862"/>
            </a:xfrm>
            <a:prstGeom prst="straightConnector1">
              <a:avLst/>
            </a:prstGeom>
            <a:ln w="12700">
              <a:solidFill>
                <a:srgbClr val="0047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79AC652-3994-7A96-F075-830822DA88DF}"/>
                  </a:ext>
                </a:extLst>
              </p:cNvPr>
              <p:cNvSpPr txBox="1"/>
              <p:nvPr/>
            </p:nvSpPr>
            <p:spPr>
              <a:xfrm>
                <a:off x="10821239" y="3849860"/>
                <a:ext cx="573343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79AC652-3994-7A96-F075-830822DA8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239" y="3849860"/>
                <a:ext cx="573343" cy="410497"/>
              </a:xfrm>
              <a:prstGeom prst="rect">
                <a:avLst/>
              </a:prstGeom>
              <a:blipFill>
                <a:blip r:embed="rId14"/>
                <a:stretch>
                  <a:fillRect t="-22388" r="-53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9295919-6B71-8747-6F6E-DC8F81849A07}"/>
              </a:ext>
            </a:extLst>
          </p:cNvPr>
          <p:cNvGrpSpPr/>
          <p:nvPr/>
        </p:nvGrpSpPr>
        <p:grpSpPr>
          <a:xfrm>
            <a:off x="10092475" y="4100167"/>
            <a:ext cx="579205" cy="426322"/>
            <a:chOff x="5014068" y="3046681"/>
            <a:chExt cx="579205" cy="426322"/>
          </a:xfrm>
        </p:grpSpPr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9A5624B9-F1BD-3F9A-4A0C-7DA72243A21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408215" y="2861623"/>
              <a:ext cx="0" cy="3701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76E04761-195E-6EBC-9FA8-68FB753E8D03}"/>
                    </a:ext>
                  </a:extLst>
                </p:cNvPr>
                <p:cNvSpPr txBox="1"/>
                <p:nvPr/>
              </p:nvSpPr>
              <p:spPr>
                <a:xfrm>
                  <a:off x="5014068" y="3104504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76E04761-195E-6EBC-9FA8-68FB753E8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068" y="3104504"/>
                  <a:ext cx="410638" cy="368499"/>
                </a:xfrm>
                <a:prstGeom prst="rect">
                  <a:avLst/>
                </a:prstGeom>
                <a:blipFill>
                  <a:blip r:embed="rId15"/>
                  <a:stretch>
                    <a:fillRect r="-134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5681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60" grpId="0" animBg="1"/>
      <p:bldP spid="105" grpId="0" animBg="1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A47168A1-5581-08F2-17D8-F0EDA7E66ADC}"/>
              </a:ext>
            </a:extLst>
          </p:cNvPr>
          <p:cNvGrpSpPr/>
          <p:nvPr/>
        </p:nvGrpSpPr>
        <p:grpSpPr>
          <a:xfrm>
            <a:off x="9032158" y="2902129"/>
            <a:ext cx="422432" cy="368073"/>
            <a:chOff x="9032158" y="2902129"/>
            <a:chExt cx="422432" cy="368073"/>
          </a:xfrm>
        </p:grpSpPr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9D41ECF6-F27E-EB19-9F52-DF450A5F9027}"/>
                </a:ext>
              </a:extLst>
            </p:cNvPr>
            <p:cNvSpPr/>
            <p:nvPr/>
          </p:nvSpPr>
          <p:spPr>
            <a:xfrm rot="16200000">
              <a:off x="9283039" y="3098651"/>
              <a:ext cx="171551" cy="171551"/>
            </a:xfrm>
            <a:prstGeom prst="arc">
              <a:avLst>
                <a:gd name="adj1" fmla="val 16200000"/>
                <a:gd name="adj2" fmla="val 20156618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FECD5C6C-5CEE-FB61-C677-FF39D2D32C1C}"/>
                    </a:ext>
                  </a:extLst>
                </p:cNvPr>
                <p:cNvSpPr txBox="1"/>
                <p:nvPr/>
              </p:nvSpPr>
              <p:spPr>
                <a:xfrm>
                  <a:off x="9032158" y="2902129"/>
                  <a:ext cx="26652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11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1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FECD5C6C-5CEE-FB61-C677-FF39D2D32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2158" y="2902129"/>
                  <a:ext cx="266522" cy="261610"/>
                </a:xfrm>
                <a:prstGeom prst="rect">
                  <a:avLst/>
                </a:prstGeom>
                <a:blipFill>
                  <a:blip r:embed="rId5"/>
                  <a:stretch>
                    <a:fillRect r="-139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19589E5-F929-C331-655F-D119901743F1}"/>
              </a:ext>
            </a:extLst>
          </p:cNvPr>
          <p:cNvGrpSpPr/>
          <p:nvPr/>
        </p:nvGrpSpPr>
        <p:grpSpPr>
          <a:xfrm>
            <a:off x="7464253" y="2101181"/>
            <a:ext cx="3970584" cy="1840438"/>
            <a:chOff x="7599894" y="2264990"/>
            <a:chExt cx="3970584" cy="1840438"/>
          </a:xfrm>
        </p:grpSpPr>
        <p:sp>
          <p:nvSpPr>
            <p:cNvPr id="19" name="十字形 18">
              <a:extLst>
                <a:ext uri="{FF2B5EF4-FFF2-40B4-BE49-F238E27FC236}">
                  <a16:creationId xmlns:a16="http://schemas.microsoft.com/office/drawing/2014/main" id="{4C08F512-95DC-01F0-94A8-855F503EE9ED}"/>
                </a:ext>
              </a:extLst>
            </p:cNvPr>
            <p:cNvSpPr/>
            <p:nvPr/>
          </p:nvSpPr>
          <p:spPr>
            <a:xfrm rot="2700000">
              <a:off x="11003689" y="238018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十字形 85">
              <a:extLst>
                <a:ext uri="{FF2B5EF4-FFF2-40B4-BE49-F238E27FC236}">
                  <a16:creationId xmlns:a16="http://schemas.microsoft.com/office/drawing/2014/main" id="{DECCE915-EBB7-A0CA-8EC4-7B0465B3A041}"/>
                </a:ext>
              </a:extLst>
            </p:cNvPr>
            <p:cNvSpPr/>
            <p:nvPr/>
          </p:nvSpPr>
          <p:spPr>
            <a:xfrm rot="2700000">
              <a:off x="7718103" y="2768144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十字形 86">
              <a:extLst>
                <a:ext uri="{FF2B5EF4-FFF2-40B4-BE49-F238E27FC236}">
                  <a16:creationId xmlns:a16="http://schemas.microsoft.com/office/drawing/2014/main" id="{84C37DBA-1A27-F2F4-CFBB-82AAE5BC8A7A}"/>
                </a:ext>
              </a:extLst>
            </p:cNvPr>
            <p:cNvSpPr/>
            <p:nvPr/>
          </p:nvSpPr>
          <p:spPr>
            <a:xfrm rot="2700000">
              <a:off x="7718104" y="3156107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十字形 87">
              <a:extLst>
                <a:ext uri="{FF2B5EF4-FFF2-40B4-BE49-F238E27FC236}">
                  <a16:creationId xmlns:a16="http://schemas.microsoft.com/office/drawing/2014/main" id="{2F4192FD-E62E-C0B9-351F-DD53355BE166}"/>
                </a:ext>
              </a:extLst>
            </p:cNvPr>
            <p:cNvSpPr/>
            <p:nvPr/>
          </p:nvSpPr>
          <p:spPr>
            <a:xfrm rot="2700000">
              <a:off x="7718105" y="354406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十字形 88">
              <a:extLst>
                <a:ext uri="{FF2B5EF4-FFF2-40B4-BE49-F238E27FC236}">
                  <a16:creationId xmlns:a16="http://schemas.microsoft.com/office/drawing/2014/main" id="{06A902FA-F1AE-54BE-CEB6-F732DA7AF874}"/>
                </a:ext>
              </a:extLst>
            </p:cNvPr>
            <p:cNvSpPr/>
            <p:nvPr/>
          </p:nvSpPr>
          <p:spPr>
            <a:xfrm rot="2700000">
              <a:off x="7718104" y="393202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十字形 79">
              <a:extLst>
                <a:ext uri="{FF2B5EF4-FFF2-40B4-BE49-F238E27FC236}">
                  <a16:creationId xmlns:a16="http://schemas.microsoft.com/office/drawing/2014/main" id="{68EEEBCB-BEAB-8127-A48C-B0BAD5155919}"/>
                </a:ext>
              </a:extLst>
            </p:cNvPr>
            <p:cNvSpPr/>
            <p:nvPr/>
          </p:nvSpPr>
          <p:spPr>
            <a:xfrm rot="2700000">
              <a:off x="8154549" y="238018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十字形 80">
              <a:extLst>
                <a:ext uri="{FF2B5EF4-FFF2-40B4-BE49-F238E27FC236}">
                  <a16:creationId xmlns:a16="http://schemas.microsoft.com/office/drawing/2014/main" id="{656F2F44-A3F0-EC10-463F-560B9B2FAF88}"/>
                </a:ext>
              </a:extLst>
            </p:cNvPr>
            <p:cNvSpPr/>
            <p:nvPr/>
          </p:nvSpPr>
          <p:spPr>
            <a:xfrm rot="2700000">
              <a:off x="8154548" y="2768146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十字形 81">
              <a:extLst>
                <a:ext uri="{FF2B5EF4-FFF2-40B4-BE49-F238E27FC236}">
                  <a16:creationId xmlns:a16="http://schemas.microsoft.com/office/drawing/2014/main" id="{5E943155-A708-C3BA-D124-82012DCCCA25}"/>
                </a:ext>
              </a:extLst>
            </p:cNvPr>
            <p:cNvSpPr/>
            <p:nvPr/>
          </p:nvSpPr>
          <p:spPr>
            <a:xfrm rot="2700000">
              <a:off x="8154549" y="315610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十字形 82">
              <a:extLst>
                <a:ext uri="{FF2B5EF4-FFF2-40B4-BE49-F238E27FC236}">
                  <a16:creationId xmlns:a16="http://schemas.microsoft.com/office/drawing/2014/main" id="{F68FDB2B-053A-F897-1A1B-D45B38834B1C}"/>
                </a:ext>
              </a:extLst>
            </p:cNvPr>
            <p:cNvSpPr/>
            <p:nvPr/>
          </p:nvSpPr>
          <p:spPr>
            <a:xfrm rot="2700000">
              <a:off x="8154550" y="3544071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十字形 83">
              <a:extLst>
                <a:ext uri="{FF2B5EF4-FFF2-40B4-BE49-F238E27FC236}">
                  <a16:creationId xmlns:a16="http://schemas.microsoft.com/office/drawing/2014/main" id="{EB06FFA6-C35C-4D7D-B8D3-C9D0BE61EB02}"/>
                </a:ext>
              </a:extLst>
            </p:cNvPr>
            <p:cNvSpPr/>
            <p:nvPr/>
          </p:nvSpPr>
          <p:spPr>
            <a:xfrm rot="2700000">
              <a:off x="8154549" y="3932031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十字形 74">
              <a:extLst>
                <a:ext uri="{FF2B5EF4-FFF2-40B4-BE49-F238E27FC236}">
                  <a16:creationId xmlns:a16="http://schemas.microsoft.com/office/drawing/2014/main" id="{1ABB6311-ABF4-2402-64F0-9A24C7F47FB6}"/>
                </a:ext>
              </a:extLst>
            </p:cNvPr>
            <p:cNvSpPr/>
            <p:nvPr/>
          </p:nvSpPr>
          <p:spPr>
            <a:xfrm rot="2700000">
              <a:off x="8575710" y="238018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十字形 75">
              <a:extLst>
                <a:ext uri="{FF2B5EF4-FFF2-40B4-BE49-F238E27FC236}">
                  <a16:creationId xmlns:a16="http://schemas.microsoft.com/office/drawing/2014/main" id="{075537CE-B65C-FC1F-1EE4-9F6A957BFD72}"/>
                </a:ext>
              </a:extLst>
            </p:cNvPr>
            <p:cNvSpPr/>
            <p:nvPr/>
          </p:nvSpPr>
          <p:spPr>
            <a:xfrm rot="2700000">
              <a:off x="8575709" y="2768146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十字形 76">
              <a:extLst>
                <a:ext uri="{FF2B5EF4-FFF2-40B4-BE49-F238E27FC236}">
                  <a16:creationId xmlns:a16="http://schemas.microsoft.com/office/drawing/2014/main" id="{30CEFBB3-7C52-F3CC-75C6-517231067479}"/>
                </a:ext>
              </a:extLst>
            </p:cNvPr>
            <p:cNvSpPr/>
            <p:nvPr/>
          </p:nvSpPr>
          <p:spPr>
            <a:xfrm rot="2700000">
              <a:off x="8575710" y="315610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十字形 77">
              <a:extLst>
                <a:ext uri="{FF2B5EF4-FFF2-40B4-BE49-F238E27FC236}">
                  <a16:creationId xmlns:a16="http://schemas.microsoft.com/office/drawing/2014/main" id="{D0B4E8E0-6F60-BF28-1B8E-7B4099BC5E54}"/>
                </a:ext>
              </a:extLst>
            </p:cNvPr>
            <p:cNvSpPr/>
            <p:nvPr/>
          </p:nvSpPr>
          <p:spPr>
            <a:xfrm rot="2700000">
              <a:off x="8575711" y="3544071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十字形 78">
              <a:extLst>
                <a:ext uri="{FF2B5EF4-FFF2-40B4-BE49-F238E27FC236}">
                  <a16:creationId xmlns:a16="http://schemas.microsoft.com/office/drawing/2014/main" id="{81883C49-B644-C84F-CA7B-C0EA56DF5386}"/>
                </a:ext>
              </a:extLst>
            </p:cNvPr>
            <p:cNvSpPr/>
            <p:nvPr/>
          </p:nvSpPr>
          <p:spPr>
            <a:xfrm rot="2700000">
              <a:off x="8575710" y="3932031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十字形 65">
              <a:extLst>
                <a:ext uri="{FF2B5EF4-FFF2-40B4-BE49-F238E27FC236}">
                  <a16:creationId xmlns:a16="http://schemas.microsoft.com/office/drawing/2014/main" id="{9C0D891F-B44F-B7A1-981B-F8F48928CDAD}"/>
                </a:ext>
              </a:extLst>
            </p:cNvPr>
            <p:cNvSpPr/>
            <p:nvPr/>
          </p:nvSpPr>
          <p:spPr>
            <a:xfrm rot="2700000">
              <a:off x="8960959" y="2380181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十字形 67">
              <a:extLst>
                <a:ext uri="{FF2B5EF4-FFF2-40B4-BE49-F238E27FC236}">
                  <a16:creationId xmlns:a16="http://schemas.microsoft.com/office/drawing/2014/main" id="{4C47506A-2906-A417-E3E8-6DD5E4365182}"/>
                </a:ext>
              </a:extLst>
            </p:cNvPr>
            <p:cNvSpPr/>
            <p:nvPr/>
          </p:nvSpPr>
          <p:spPr>
            <a:xfrm rot="2700000">
              <a:off x="8960958" y="2768145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十字形 68">
              <a:extLst>
                <a:ext uri="{FF2B5EF4-FFF2-40B4-BE49-F238E27FC236}">
                  <a16:creationId xmlns:a16="http://schemas.microsoft.com/office/drawing/2014/main" id="{E6F100F9-0211-BB1E-EDC9-48EB0248D088}"/>
                </a:ext>
              </a:extLst>
            </p:cNvPr>
            <p:cNvSpPr/>
            <p:nvPr/>
          </p:nvSpPr>
          <p:spPr>
            <a:xfrm rot="2700000">
              <a:off x="8960959" y="3156108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十字形 69">
              <a:extLst>
                <a:ext uri="{FF2B5EF4-FFF2-40B4-BE49-F238E27FC236}">
                  <a16:creationId xmlns:a16="http://schemas.microsoft.com/office/drawing/2014/main" id="{3308F4C2-D329-9C4C-DA77-33F005C93628}"/>
                </a:ext>
              </a:extLst>
            </p:cNvPr>
            <p:cNvSpPr/>
            <p:nvPr/>
          </p:nvSpPr>
          <p:spPr>
            <a:xfrm rot="2700000">
              <a:off x="8960960" y="354407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十字形 70">
              <a:extLst>
                <a:ext uri="{FF2B5EF4-FFF2-40B4-BE49-F238E27FC236}">
                  <a16:creationId xmlns:a16="http://schemas.microsoft.com/office/drawing/2014/main" id="{F450F405-94EF-FFC2-A84F-B22D3F15B71F}"/>
                </a:ext>
              </a:extLst>
            </p:cNvPr>
            <p:cNvSpPr/>
            <p:nvPr/>
          </p:nvSpPr>
          <p:spPr>
            <a:xfrm rot="2700000">
              <a:off x="8960959" y="393203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十字形 54">
              <a:extLst>
                <a:ext uri="{FF2B5EF4-FFF2-40B4-BE49-F238E27FC236}">
                  <a16:creationId xmlns:a16="http://schemas.microsoft.com/office/drawing/2014/main" id="{2F42C56C-A165-A954-5A43-C21828963535}"/>
                </a:ext>
              </a:extLst>
            </p:cNvPr>
            <p:cNvSpPr/>
            <p:nvPr/>
          </p:nvSpPr>
          <p:spPr>
            <a:xfrm rot="2700000">
              <a:off x="9397404" y="2380183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十字形 56">
              <a:extLst>
                <a:ext uri="{FF2B5EF4-FFF2-40B4-BE49-F238E27FC236}">
                  <a16:creationId xmlns:a16="http://schemas.microsoft.com/office/drawing/2014/main" id="{B5AC788F-FB1C-E8C0-F98E-447CB5EC257E}"/>
                </a:ext>
              </a:extLst>
            </p:cNvPr>
            <p:cNvSpPr/>
            <p:nvPr/>
          </p:nvSpPr>
          <p:spPr>
            <a:xfrm rot="2700000">
              <a:off x="9397403" y="2768147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十字形 58">
              <a:extLst>
                <a:ext uri="{FF2B5EF4-FFF2-40B4-BE49-F238E27FC236}">
                  <a16:creationId xmlns:a16="http://schemas.microsoft.com/office/drawing/2014/main" id="{EEB341F9-FC76-5A05-4368-F9A405C7D56D}"/>
                </a:ext>
              </a:extLst>
            </p:cNvPr>
            <p:cNvSpPr/>
            <p:nvPr/>
          </p:nvSpPr>
          <p:spPr>
            <a:xfrm rot="2700000">
              <a:off x="9397404" y="315611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十字形 60">
              <a:extLst>
                <a:ext uri="{FF2B5EF4-FFF2-40B4-BE49-F238E27FC236}">
                  <a16:creationId xmlns:a16="http://schemas.microsoft.com/office/drawing/2014/main" id="{E77E238A-686F-BB51-95AA-8CBDE2B8EE33}"/>
                </a:ext>
              </a:extLst>
            </p:cNvPr>
            <p:cNvSpPr/>
            <p:nvPr/>
          </p:nvSpPr>
          <p:spPr>
            <a:xfrm rot="2700000">
              <a:off x="9397405" y="354407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十字形 62">
              <a:extLst>
                <a:ext uri="{FF2B5EF4-FFF2-40B4-BE49-F238E27FC236}">
                  <a16:creationId xmlns:a16="http://schemas.microsoft.com/office/drawing/2014/main" id="{C1A6498A-E678-4333-3728-4E32246FD386}"/>
                </a:ext>
              </a:extLst>
            </p:cNvPr>
            <p:cNvSpPr/>
            <p:nvPr/>
          </p:nvSpPr>
          <p:spPr>
            <a:xfrm rot="2700000">
              <a:off x="9397404" y="393203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十字形 48">
              <a:extLst>
                <a:ext uri="{FF2B5EF4-FFF2-40B4-BE49-F238E27FC236}">
                  <a16:creationId xmlns:a16="http://schemas.microsoft.com/office/drawing/2014/main" id="{44BAE4BE-C1AF-6120-91F2-0551396D9C68}"/>
                </a:ext>
              </a:extLst>
            </p:cNvPr>
            <p:cNvSpPr/>
            <p:nvPr/>
          </p:nvSpPr>
          <p:spPr>
            <a:xfrm rot="2700000">
              <a:off x="9818565" y="2380183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十字形 49">
              <a:extLst>
                <a:ext uri="{FF2B5EF4-FFF2-40B4-BE49-F238E27FC236}">
                  <a16:creationId xmlns:a16="http://schemas.microsoft.com/office/drawing/2014/main" id="{FD7FAA56-0491-5FC3-BA23-84D1C8A8E229}"/>
                </a:ext>
              </a:extLst>
            </p:cNvPr>
            <p:cNvSpPr/>
            <p:nvPr/>
          </p:nvSpPr>
          <p:spPr>
            <a:xfrm rot="2700000">
              <a:off x="9818564" y="2768147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十字形 50">
              <a:extLst>
                <a:ext uri="{FF2B5EF4-FFF2-40B4-BE49-F238E27FC236}">
                  <a16:creationId xmlns:a16="http://schemas.microsoft.com/office/drawing/2014/main" id="{78AA62DB-9C7C-75C2-1D4E-409DDE920B63}"/>
                </a:ext>
              </a:extLst>
            </p:cNvPr>
            <p:cNvSpPr/>
            <p:nvPr/>
          </p:nvSpPr>
          <p:spPr>
            <a:xfrm rot="2700000">
              <a:off x="9818565" y="315611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十字形 51">
              <a:extLst>
                <a:ext uri="{FF2B5EF4-FFF2-40B4-BE49-F238E27FC236}">
                  <a16:creationId xmlns:a16="http://schemas.microsoft.com/office/drawing/2014/main" id="{F7276AD8-F42F-051B-3F5E-32E40843AE4E}"/>
                </a:ext>
              </a:extLst>
            </p:cNvPr>
            <p:cNvSpPr/>
            <p:nvPr/>
          </p:nvSpPr>
          <p:spPr>
            <a:xfrm rot="2700000">
              <a:off x="9818566" y="354407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十字形 53">
              <a:extLst>
                <a:ext uri="{FF2B5EF4-FFF2-40B4-BE49-F238E27FC236}">
                  <a16:creationId xmlns:a16="http://schemas.microsoft.com/office/drawing/2014/main" id="{0C820830-5A2D-6376-EC14-3784470BE63A}"/>
                </a:ext>
              </a:extLst>
            </p:cNvPr>
            <p:cNvSpPr/>
            <p:nvPr/>
          </p:nvSpPr>
          <p:spPr>
            <a:xfrm rot="2700000">
              <a:off x="9818565" y="393203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十字形 38">
              <a:extLst>
                <a:ext uri="{FF2B5EF4-FFF2-40B4-BE49-F238E27FC236}">
                  <a16:creationId xmlns:a16="http://schemas.microsoft.com/office/drawing/2014/main" id="{637B0C31-D635-AC7E-EA19-4ACF182392BE}"/>
                </a:ext>
              </a:extLst>
            </p:cNvPr>
            <p:cNvSpPr/>
            <p:nvPr/>
          </p:nvSpPr>
          <p:spPr>
            <a:xfrm rot="2700000">
              <a:off x="10233709" y="238018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十字形 39">
              <a:extLst>
                <a:ext uri="{FF2B5EF4-FFF2-40B4-BE49-F238E27FC236}">
                  <a16:creationId xmlns:a16="http://schemas.microsoft.com/office/drawing/2014/main" id="{9CAE1FF6-08DF-1535-388B-B0715A81E23D}"/>
                </a:ext>
              </a:extLst>
            </p:cNvPr>
            <p:cNvSpPr/>
            <p:nvPr/>
          </p:nvSpPr>
          <p:spPr>
            <a:xfrm rot="2700000">
              <a:off x="10233708" y="2768146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十字形 40">
              <a:extLst>
                <a:ext uri="{FF2B5EF4-FFF2-40B4-BE49-F238E27FC236}">
                  <a16:creationId xmlns:a16="http://schemas.microsoft.com/office/drawing/2014/main" id="{BF89F615-B5F8-6F00-4CC8-08C1AFA10982}"/>
                </a:ext>
              </a:extLst>
            </p:cNvPr>
            <p:cNvSpPr/>
            <p:nvPr/>
          </p:nvSpPr>
          <p:spPr>
            <a:xfrm rot="2700000">
              <a:off x="10233709" y="315610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十字形 41">
              <a:extLst>
                <a:ext uri="{FF2B5EF4-FFF2-40B4-BE49-F238E27FC236}">
                  <a16:creationId xmlns:a16="http://schemas.microsoft.com/office/drawing/2014/main" id="{57A6F2B6-8E21-702B-3B0F-45A942FAE877}"/>
                </a:ext>
              </a:extLst>
            </p:cNvPr>
            <p:cNvSpPr/>
            <p:nvPr/>
          </p:nvSpPr>
          <p:spPr>
            <a:xfrm rot="2700000">
              <a:off x="10233710" y="354407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十字形 42">
              <a:extLst>
                <a:ext uri="{FF2B5EF4-FFF2-40B4-BE49-F238E27FC236}">
                  <a16:creationId xmlns:a16="http://schemas.microsoft.com/office/drawing/2014/main" id="{928F19D5-7579-0D51-A84A-98F6B260AC85}"/>
                </a:ext>
              </a:extLst>
            </p:cNvPr>
            <p:cNvSpPr/>
            <p:nvPr/>
          </p:nvSpPr>
          <p:spPr>
            <a:xfrm rot="2700000">
              <a:off x="10233709" y="393203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十字形 25">
              <a:extLst>
                <a:ext uri="{FF2B5EF4-FFF2-40B4-BE49-F238E27FC236}">
                  <a16:creationId xmlns:a16="http://schemas.microsoft.com/office/drawing/2014/main" id="{77AB0607-878A-A7B4-BEE4-390219FE7F1D}"/>
                </a:ext>
              </a:extLst>
            </p:cNvPr>
            <p:cNvSpPr/>
            <p:nvPr/>
          </p:nvSpPr>
          <p:spPr>
            <a:xfrm rot="2700000">
              <a:off x="10619880" y="2380182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十字形 26">
              <a:extLst>
                <a:ext uri="{FF2B5EF4-FFF2-40B4-BE49-F238E27FC236}">
                  <a16:creationId xmlns:a16="http://schemas.microsoft.com/office/drawing/2014/main" id="{C703F5D6-04E0-4C51-136F-69C124097815}"/>
                </a:ext>
              </a:extLst>
            </p:cNvPr>
            <p:cNvSpPr/>
            <p:nvPr/>
          </p:nvSpPr>
          <p:spPr>
            <a:xfrm rot="2700000">
              <a:off x="10619879" y="2768146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十字形 27">
              <a:extLst>
                <a:ext uri="{FF2B5EF4-FFF2-40B4-BE49-F238E27FC236}">
                  <a16:creationId xmlns:a16="http://schemas.microsoft.com/office/drawing/2014/main" id="{ACD9E352-27D3-DD7A-FFD4-7F47A1E09BAC}"/>
                </a:ext>
              </a:extLst>
            </p:cNvPr>
            <p:cNvSpPr/>
            <p:nvPr/>
          </p:nvSpPr>
          <p:spPr>
            <a:xfrm rot="2700000">
              <a:off x="10619880" y="315610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十字形 33">
              <a:extLst>
                <a:ext uri="{FF2B5EF4-FFF2-40B4-BE49-F238E27FC236}">
                  <a16:creationId xmlns:a16="http://schemas.microsoft.com/office/drawing/2014/main" id="{00C82AE4-CD16-7310-1227-FD7E8243679E}"/>
                </a:ext>
              </a:extLst>
            </p:cNvPr>
            <p:cNvSpPr/>
            <p:nvPr/>
          </p:nvSpPr>
          <p:spPr>
            <a:xfrm rot="2700000">
              <a:off x="10619881" y="354407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十字形 36">
              <a:extLst>
                <a:ext uri="{FF2B5EF4-FFF2-40B4-BE49-F238E27FC236}">
                  <a16:creationId xmlns:a16="http://schemas.microsoft.com/office/drawing/2014/main" id="{BB1751BA-B2A8-7A78-E3C6-2E26F8AA1642}"/>
                </a:ext>
              </a:extLst>
            </p:cNvPr>
            <p:cNvSpPr/>
            <p:nvPr/>
          </p:nvSpPr>
          <p:spPr>
            <a:xfrm rot="2700000">
              <a:off x="10619880" y="393203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十字形 19">
              <a:extLst>
                <a:ext uri="{FF2B5EF4-FFF2-40B4-BE49-F238E27FC236}">
                  <a16:creationId xmlns:a16="http://schemas.microsoft.com/office/drawing/2014/main" id="{F6F85B60-ACAB-AB40-95FC-64BDC48470AB}"/>
                </a:ext>
              </a:extLst>
            </p:cNvPr>
            <p:cNvSpPr/>
            <p:nvPr/>
          </p:nvSpPr>
          <p:spPr>
            <a:xfrm rot="2700000">
              <a:off x="11003688" y="2768146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十字形 21">
              <a:extLst>
                <a:ext uri="{FF2B5EF4-FFF2-40B4-BE49-F238E27FC236}">
                  <a16:creationId xmlns:a16="http://schemas.microsoft.com/office/drawing/2014/main" id="{4B978098-A8EE-2E03-1665-0F5A70198BA6}"/>
                </a:ext>
              </a:extLst>
            </p:cNvPr>
            <p:cNvSpPr/>
            <p:nvPr/>
          </p:nvSpPr>
          <p:spPr>
            <a:xfrm rot="2700000">
              <a:off x="11003689" y="315610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形 22">
              <a:extLst>
                <a:ext uri="{FF2B5EF4-FFF2-40B4-BE49-F238E27FC236}">
                  <a16:creationId xmlns:a16="http://schemas.microsoft.com/office/drawing/2014/main" id="{AEC750F0-F729-ED7D-69D6-2DB346559819}"/>
                </a:ext>
              </a:extLst>
            </p:cNvPr>
            <p:cNvSpPr/>
            <p:nvPr/>
          </p:nvSpPr>
          <p:spPr>
            <a:xfrm rot="2700000">
              <a:off x="11003690" y="354407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十字形 24">
              <a:extLst>
                <a:ext uri="{FF2B5EF4-FFF2-40B4-BE49-F238E27FC236}">
                  <a16:creationId xmlns:a16="http://schemas.microsoft.com/office/drawing/2014/main" id="{1929BFFB-F3AD-C6E9-E193-9E6896DB5CB7}"/>
                </a:ext>
              </a:extLst>
            </p:cNvPr>
            <p:cNvSpPr/>
            <p:nvPr/>
          </p:nvSpPr>
          <p:spPr>
            <a:xfrm rot="2700000">
              <a:off x="11003689" y="393203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十字形 11">
              <a:extLst>
                <a:ext uri="{FF2B5EF4-FFF2-40B4-BE49-F238E27FC236}">
                  <a16:creationId xmlns:a16="http://schemas.microsoft.com/office/drawing/2014/main" id="{2D68B978-7DB1-57EB-EA45-02D53879C458}"/>
                </a:ext>
              </a:extLst>
            </p:cNvPr>
            <p:cNvSpPr/>
            <p:nvPr/>
          </p:nvSpPr>
          <p:spPr>
            <a:xfrm rot="2700000">
              <a:off x="11397080" y="2768146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十字形 12">
              <a:extLst>
                <a:ext uri="{FF2B5EF4-FFF2-40B4-BE49-F238E27FC236}">
                  <a16:creationId xmlns:a16="http://schemas.microsoft.com/office/drawing/2014/main" id="{EE8F5F3F-5191-A665-9987-6D60352E0C5A}"/>
                </a:ext>
              </a:extLst>
            </p:cNvPr>
            <p:cNvSpPr/>
            <p:nvPr/>
          </p:nvSpPr>
          <p:spPr>
            <a:xfrm rot="2700000">
              <a:off x="11397081" y="3156109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>
              <a:extLst>
                <a:ext uri="{FF2B5EF4-FFF2-40B4-BE49-F238E27FC236}">
                  <a16:creationId xmlns:a16="http://schemas.microsoft.com/office/drawing/2014/main" id="{E46F5BDE-70C1-7434-DDCA-26A846B5E29C}"/>
                </a:ext>
              </a:extLst>
            </p:cNvPr>
            <p:cNvSpPr/>
            <p:nvPr/>
          </p:nvSpPr>
          <p:spPr>
            <a:xfrm rot="2700000">
              <a:off x="11397082" y="354407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十字形 14">
              <a:extLst>
                <a:ext uri="{FF2B5EF4-FFF2-40B4-BE49-F238E27FC236}">
                  <a16:creationId xmlns:a16="http://schemas.microsoft.com/office/drawing/2014/main" id="{D2457BAA-B8C2-935C-BE34-0667D78A883F}"/>
                </a:ext>
              </a:extLst>
            </p:cNvPr>
            <p:cNvSpPr/>
            <p:nvPr/>
          </p:nvSpPr>
          <p:spPr>
            <a:xfrm rot="2700000">
              <a:off x="11397081" y="3932030"/>
              <a:ext cx="173396" cy="173396"/>
            </a:xfrm>
            <a:prstGeom prst="plus">
              <a:avLst>
                <a:gd name="adj" fmla="val 46875"/>
              </a:avLst>
            </a:prstGeom>
            <a:noFill/>
            <a:ln w="9525">
              <a:solidFill>
                <a:schemeClr val="accent1">
                  <a:alpha val="3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30E29BC-3B41-4001-39F5-9613B7265F28}"/>
                    </a:ext>
                  </a:extLst>
                </p:cNvPr>
                <p:cNvSpPr txBox="1"/>
                <p:nvPr/>
              </p:nvSpPr>
              <p:spPr>
                <a:xfrm>
                  <a:off x="7599894" y="2264990"/>
                  <a:ext cx="401526" cy="402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30E29BC-3B41-4001-39F5-9613B7265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9894" y="2264990"/>
                  <a:ext cx="401526" cy="4029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C80B63D-E359-9E84-ACCA-5DEC88FE0127}"/>
              </a:ext>
            </a:extLst>
          </p:cNvPr>
          <p:cNvGrpSpPr/>
          <p:nvPr/>
        </p:nvGrpSpPr>
        <p:grpSpPr>
          <a:xfrm>
            <a:off x="7903986" y="2779166"/>
            <a:ext cx="266522" cy="609339"/>
            <a:chOff x="8796295" y="2328149"/>
            <a:chExt cx="266522" cy="609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720CF932-2FE2-D134-84EE-360B8C723954}"/>
                    </a:ext>
                  </a:extLst>
                </p:cNvPr>
                <p:cNvSpPr txBox="1"/>
                <p:nvPr/>
              </p:nvSpPr>
              <p:spPr>
                <a:xfrm>
                  <a:off x="8796295" y="2328149"/>
                  <a:ext cx="266522" cy="29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2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720CF932-2FE2-D134-84EE-360B8C723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295" y="2328149"/>
                  <a:ext cx="266522" cy="299441"/>
                </a:xfrm>
                <a:prstGeom prst="rect">
                  <a:avLst/>
                </a:prstGeom>
                <a:blipFill>
                  <a:blip r:embed="rId7"/>
                  <a:stretch>
                    <a:fillRect r="-116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B1B2E64-BC54-4552-C1CF-05FE8A5E5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0617" y="2651514"/>
              <a:ext cx="0" cy="285974"/>
            </a:xfrm>
            <a:prstGeom prst="line">
              <a:avLst/>
            </a:prstGeom>
            <a:ln w="12700">
              <a:solidFill>
                <a:schemeClr val="accent2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FF2C33-3666-4A47-5B2E-256131E40DDC}"/>
              </a:ext>
            </a:extLst>
          </p:cNvPr>
          <p:cNvGrpSpPr/>
          <p:nvPr/>
        </p:nvGrpSpPr>
        <p:grpSpPr>
          <a:xfrm>
            <a:off x="10751658" y="2782261"/>
            <a:ext cx="266522" cy="609339"/>
            <a:chOff x="8921833" y="2328149"/>
            <a:chExt cx="266522" cy="609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5E0E5EC-42D5-86E9-0114-729F61054170}"/>
                    </a:ext>
                  </a:extLst>
                </p:cNvPr>
                <p:cNvSpPr txBox="1"/>
                <p:nvPr/>
              </p:nvSpPr>
              <p:spPr>
                <a:xfrm>
                  <a:off x="8921833" y="2328149"/>
                  <a:ext cx="266522" cy="29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2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85E0E5EC-42D5-86E9-0114-729F61054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1833" y="2328149"/>
                  <a:ext cx="266522" cy="299441"/>
                </a:xfrm>
                <a:prstGeom prst="rect">
                  <a:avLst/>
                </a:prstGeom>
                <a:blipFill>
                  <a:blip r:embed="rId8"/>
                  <a:stretch>
                    <a:fillRect r="-116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8135394-DBE5-1D08-D161-A2B391CCED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0617" y="2651514"/>
              <a:ext cx="0" cy="285974"/>
            </a:xfrm>
            <a:prstGeom prst="line">
              <a:avLst/>
            </a:prstGeom>
            <a:ln w="12700">
              <a:solidFill>
                <a:schemeClr val="accent2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0" name="矩形: 圆角 219">
            <a:extLst>
              <a:ext uri="{FF2B5EF4-FFF2-40B4-BE49-F238E27FC236}">
                <a16:creationId xmlns:a16="http://schemas.microsoft.com/office/drawing/2014/main" id="{6A289280-27D1-2D83-7014-BD5D55C6BD70}"/>
              </a:ext>
            </a:extLst>
          </p:cNvPr>
          <p:cNvSpPr/>
          <p:nvPr/>
        </p:nvSpPr>
        <p:spPr>
          <a:xfrm>
            <a:off x="8990576" y="2614915"/>
            <a:ext cx="1068232" cy="3905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: 圆角 218">
            <a:extLst>
              <a:ext uri="{FF2B5EF4-FFF2-40B4-BE49-F238E27FC236}">
                <a16:creationId xmlns:a16="http://schemas.microsoft.com/office/drawing/2014/main" id="{41B66CFD-22E3-7922-E15C-EE527673FABC}"/>
              </a:ext>
            </a:extLst>
          </p:cNvPr>
          <p:cNvSpPr/>
          <p:nvPr/>
        </p:nvSpPr>
        <p:spPr>
          <a:xfrm>
            <a:off x="8707668" y="2862960"/>
            <a:ext cx="1639091" cy="14253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3060D67-870B-4C36-1268-FF4A1D0F422C}"/>
              </a:ext>
            </a:extLst>
          </p:cNvPr>
          <p:cNvCxnSpPr>
            <a:cxnSpLocks/>
          </p:cNvCxnSpPr>
          <p:nvPr/>
        </p:nvCxnSpPr>
        <p:spPr>
          <a:xfrm flipV="1">
            <a:off x="9518025" y="2956089"/>
            <a:ext cx="454961" cy="43943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EB2D4A8-C8F4-A781-5208-D2B82E212873}"/>
              </a:ext>
            </a:extLst>
          </p:cNvPr>
          <p:cNvGrpSpPr/>
          <p:nvPr/>
        </p:nvGrpSpPr>
        <p:grpSpPr>
          <a:xfrm>
            <a:off x="9974616" y="2650153"/>
            <a:ext cx="300739" cy="290057"/>
            <a:chOff x="9974616" y="2650153"/>
            <a:chExt cx="300739" cy="290057"/>
          </a:xfrm>
        </p:grpSpPr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001709FA-D55D-590D-B417-E725B520FA7B}"/>
                </a:ext>
              </a:extLst>
            </p:cNvPr>
            <p:cNvGrpSpPr/>
            <p:nvPr/>
          </p:nvGrpSpPr>
          <p:grpSpPr>
            <a:xfrm flipH="1">
              <a:off x="9981920" y="2650153"/>
              <a:ext cx="288024" cy="285974"/>
              <a:chOff x="8752593" y="2651514"/>
              <a:chExt cx="288024" cy="285974"/>
            </a:xfrm>
          </p:grpSpPr>
          <p:cxnSp>
            <p:nvCxnSpPr>
              <p:cNvPr id="206" name="直接连接符 205">
                <a:extLst>
                  <a:ext uri="{FF2B5EF4-FFF2-40B4-BE49-F238E27FC236}">
                    <a16:creationId xmlns:a16="http://schemas.microsoft.com/office/drawing/2014/main" id="{E3D5B918-9C3A-B8D3-449C-19D93179B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2593" y="2654992"/>
                <a:ext cx="28710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>
                <a:extLst>
                  <a:ext uri="{FF2B5EF4-FFF2-40B4-BE49-F238E27FC236}">
                    <a16:creationId xmlns:a16="http://schemas.microsoft.com/office/drawing/2014/main" id="{CFA71A52-08C0-2956-049F-A44F2234A7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0617" y="2651514"/>
                <a:ext cx="0" cy="285974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8497B84E-0EE8-68BF-1BB3-B765B7124B58}"/>
                </a:ext>
              </a:extLst>
            </p:cNvPr>
            <p:cNvGrpSpPr/>
            <p:nvPr/>
          </p:nvGrpSpPr>
          <p:grpSpPr>
            <a:xfrm flipH="1">
              <a:off x="9974616" y="2658319"/>
              <a:ext cx="300739" cy="281891"/>
              <a:chOff x="8745289" y="2659680"/>
              <a:chExt cx="300739" cy="281891"/>
            </a:xfrm>
          </p:grpSpPr>
          <p:cxnSp>
            <p:nvCxnSpPr>
              <p:cNvPr id="209" name="直接连接符 208">
                <a:extLst>
                  <a:ext uri="{FF2B5EF4-FFF2-40B4-BE49-F238E27FC236}">
                    <a16:creationId xmlns:a16="http://schemas.microsoft.com/office/drawing/2014/main" id="{B96ED242-92BD-E389-9430-E42F6AC45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8011" y="2659680"/>
                <a:ext cx="0" cy="28189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>
                <a:extLst>
                  <a:ext uri="{FF2B5EF4-FFF2-40B4-BE49-F238E27FC236}">
                    <a16:creationId xmlns:a16="http://schemas.microsoft.com/office/drawing/2014/main" id="{16FAA241-44BB-93EC-2F44-E062869E1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5289" y="2939715"/>
                <a:ext cx="30073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74D07B2B-CA4D-5128-9DD3-AAC8AFC402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4616" y="2651514"/>
              <a:ext cx="294669" cy="284613"/>
            </a:xfrm>
            <a:prstGeom prst="line">
              <a:avLst/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900F1AB0-9DC7-85DF-0ABE-14D68257E1E6}"/>
              </a:ext>
            </a:extLst>
          </p:cNvPr>
          <p:cNvGrpSpPr/>
          <p:nvPr/>
        </p:nvGrpSpPr>
        <p:grpSpPr>
          <a:xfrm>
            <a:off x="8752593" y="2328149"/>
            <a:ext cx="310224" cy="609339"/>
            <a:chOff x="8752593" y="2328149"/>
            <a:chExt cx="310224" cy="609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24AB7592-1747-AAEC-DF76-7051045E4538}"/>
                    </a:ext>
                  </a:extLst>
                </p:cNvPr>
                <p:cNvSpPr txBox="1"/>
                <p:nvPr/>
              </p:nvSpPr>
              <p:spPr>
                <a:xfrm>
                  <a:off x="8796295" y="2328149"/>
                  <a:ext cx="266522" cy="320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2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24AB7592-1747-AAEC-DF76-7051045E4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295" y="2328149"/>
                  <a:ext cx="266522" cy="320665"/>
                </a:xfrm>
                <a:prstGeom prst="rect">
                  <a:avLst/>
                </a:prstGeom>
                <a:blipFill>
                  <a:blip r:embed="rId9"/>
                  <a:stretch>
                    <a:fillRect r="-4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8DFA4665-F190-5D3D-8A94-75E644253D4A}"/>
                </a:ext>
              </a:extLst>
            </p:cNvPr>
            <p:cNvGrpSpPr/>
            <p:nvPr/>
          </p:nvGrpSpPr>
          <p:grpSpPr>
            <a:xfrm>
              <a:off x="8752593" y="2651514"/>
              <a:ext cx="288024" cy="285974"/>
              <a:chOff x="8752593" y="2651514"/>
              <a:chExt cx="288024" cy="285974"/>
            </a:xfrm>
          </p:grpSpPr>
          <p:cxnSp>
            <p:nvCxnSpPr>
              <p:cNvPr id="188" name="直接连接符 187">
                <a:extLst>
                  <a:ext uri="{FF2B5EF4-FFF2-40B4-BE49-F238E27FC236}">
                    <a16:creationId xmlns:a16="http://schemas.microsoft.com/office/drawing/2014/main" id="{80FB8457-B6DC-EA89-4733-1864BB1AE3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2593" y="2654992"/>
                <a:ext cx="28710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7E5E1A1E-971B-8C0A-F793-705F47429F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0617" y="2651514"/>
                <a:ext cx="0" cy="285974"/>
              </a:xfrm>
              <a:prstGeom prst="line">
                <a:avLst/>
              </a:prstGeom>
              <a:ln w="12700">
                <a:solidFill>
                  <a:schemeClr val="accent2"/>
                </a:solidFill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D4513DCC-E514-1E15-016E-2765880F6A1E}"/>
              </a:ext>
            </a:extLst>
          </p:cNvPr>
          <p:cNvGrpSpPr/>
          <p:nvPr/>
        </p:nvGrpSpPr>
        <p:grpSpPr>
          <a:xfrm>
            <a:off x="8341955" y="2659680"/>
            <a:ext cx="704073" cy="385192"/>
            <a:chOff x="8341955" y="2659680"/>
            <a:chExt cx="704073" cy="385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3AE18568-350F-90D3-23A3-8FC90A83CD75}"/>
                    </a:ext>
                  </a:extLst>
                </p:cNvPr>
                <p:cNvSpPr txBox="1"/>
                <p:nvPr/>
              </p:nvSpPr>
              <p:spPr>
                <a:xfrm>
                  <a:off x="8341955" y="2745431"/>
                  <a:ext cx="266522" cy="29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2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3AE18568-350F-90D3-23A3-8FC90A83C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955" y="2745431"/>
                  <a:ext cx="266522" cy="299441"/>
                </a:xfrm>
                <a:prstGeom prst="rect">
                  <a:avLst/>
                </a:prstGeom>
                <a:blipFill>
                  <a:blip r:embed="rId10"/>
                  <a:stretch>
                    <a:fillRect r="-38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16C66266-8FC6-E02E-4466-A44223D7D3D6}"/>
                </a:ext>
              </a:extLst>
            </p:cNvPr>
            <p:cNvGrpSpPr/>
            <p:nvPr/>
          </p:nvGrpSpPr>
          <p:grpSpPr>
            <a:xfrm>
              <a:off x="8745289" y="2659680"/>
              <a:ext cx="300739" cy="281891"/>
              <a:chOff x="8745289" y="2659680"/>
              <a:chExt cx="300739" cy="281891"/>
            </a:xfrm>
          </p:grpSpPr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C1EE68E5-83B5-FF73-0731-E225EA5A0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8011" y="2659680"/>
                <a:ext cx="0" cy="28189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>
                <a:extLst>
                  <a:ext uri="{FF2B5EF4-FFF2-40B4-BE49-F238E27FC236}">
                    <a16:creationId xmlns:a16="http://schemas.microsoft.com/office/drawing/2014/main" id="{09D46E40-4FF2-3582-E159-47AB45AEEB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5289" y="2939715"/>
                <a:ext cx="300739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C946AC0-7943-B97B-A2BE-9051CCEDF6C0}"/>
              </a:ext>
            </a:extLst>
          </p:cNvPr>
          <p:cNvGrpSpPr/>
          <p:nvPr/>
        </p:nvGrpSpPr>
        <p:grpSpPr>
          <a:xfrm>
            <a:off x="8456099" y="2417295"/>
            <a:ext cx="583859" cy="520193"/>
            <a:chOff x="8456099" y="2417295"/>
            <a:chExt cx="583859" cy="520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120A4829-BCF1-E9B2-2327-A9E5BA106F64}"/>
                    </a:ext>
                  </a:extLst>
                </p:cNvPr>
                <p:cNvSpPr txBox="1"/>
                <p:nvPr/>
              </p:nvSpPr>
              <p:spPr>
                <a:xfrm>
                  <a:off x="8456099" y="2417295"/>
                  <a:ext cx="266522" cy="29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文本框 212">
                  <a:extLst>
                    <a:ext uri="{FF2B5EF4-FFF2-40B4-BE49-F238E27FC236}">
                      <a16:creationId xmlns:a16="http://schemas.microsoft.com/office/drawing/2014/main" id="{120A4829-BCF1-E9B2-2327-A9E5BA106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6099" y="2417295"/>
                  <a:ext cx="266522" cy="299441"/>
                </a:xfrm>
                <a:prstGeom prst="rect">
                  <a:avLst/>
                </a:prstGeom>
                <a:blipFill>
                  <a:blip r:embed="rId11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D006C8AE-2C59-408E-1774-0D040449DC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5289" y="2652875"/>
              <a:ext cx="294669" cy="284613"/>
            </a:xfrm>
            <a:prstGeom prst="line">
              <a:avLst/>
            </a:prstGeom>
            <a:ln w="19050">
              <a:solidFill>
                <a:srgbClr val="FF0000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0D79E9A5-7E35-35FB-F187-1751851C2EC9}"/>
              </a:ext>
            </a:extLst>
          </p:cNvPr>
          <p:cNvCxnSpPr>
            <a:cxnSpLocks/>
            <a:stCxn id="122" idx="0"/>
          </p:cNvCxnSpPr>
          <p:nvPr/>
        </p:nvCxnSpPr>
        <p:spPr>
          <a:xfrm flipH="1" flipV="1">
            <a:off x="9160479" y="2851081"/>
            <a:ext cx="347246" cy="524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96334177-C26D-4A5D-DD26-DBF2AA1924D2}"/>
              </a:ext>
            </a:extLst>
          </p:cNvPr>
          <p:cNvGrpSpPr/>
          <p:nvPr/>
        </p:nvGrpSpPr>
        <p:grpSpPr>
          <a:xfrm>
            <a:off x="7865779" y="2302531"/>
            <a:ext cx="3610933" cy="1359520"/>
            <a:chOff x="7865779" y="2302531"/>
            <a:chExt cx="3610933" cy="1359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42891DF8-63D5-83CF-9CC7-A19385D11D19}"/>
                    </a:ext>
                  </a:extLst>
                </p:cNvPr>
                <p:cNvSpPr txBox="1"/>
                <p:nvPr/>
              </p:nvSpPr>
              <p:spPr>
                <a:xfrm>
                  <a:off x="9274940" y="3385052"/>
                  <a:ext cx="47478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42891DF8-63D5-83CF-9CC7-A19385D11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4940" y="3385052"/>
                  <a:ext cx="474785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00F526F-195C-00A0-A5AD-0EA550BAB7DE}"/>
                </a:ext>
              </a:extLst>
            </p:cNvPr>
            <p:cNvGrpSpPr/>
            <p:nvPr/>
          </p:nvGrpSpPr>
          <p:grpSpPr>
            <a:xfrm>
              <a:off x="7865779" y="2302531"/>
              <a:ext cx="3610933" cy="1334365"/>
              <a:chOff x="7865779" y="2302531"/>
              <a:chExt cx="3610933" cy="1334365"/>
            </a:xfrm>
          </p:grpSpPr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FA699BDA-31EF-2AE7-40BF-E6B5084F0F46}"/>
                  </a:ext>
                </a:extLst>
              </p:cNvPr>
              <p:cNvGrpSpPr/>
              <p:nvPr/>
            </p:nvGrpSpPr>
            <p:grpSpPr>
              <a:xfrm>
                <a:off x="7865779" y="2425680"/>
                <a:ext cx="3359748" cy="988703"/>
                <a:chOff x="7865779" y="2425680"/>
                <a:chExt cx="3359748" cy="988703"/>
              </a:xfrm>
            </p:grpSpPr>
            <p:cxnSp>
              <p:nvCxnSpPr>
                <p:cNvPr id="134" name="直接箭头连接符 133">
                  <a:extLst>
                    <a:ext uri="{FF2B5EF4-FFF2-40B4-BE49-F238E27FC236}">
                      <a16:creationId xmlns:a16="http://schemas.microsoft.com/office/drawing/2014/main" id="{AEA255B0-91D0-E420-7CEC-84DB8F012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07724" y="2425680"/>
                  <a:ext cx="0" cy="988703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箭头连接符 132">
                  <a:extLst>
                    <a:ext uri="{FF2B5EF4-FFF2-40B4-BE49-F238E27FC236}">
                      <a16:creationId xmlns:a16="http://schemas.microsoft.com/office/drawing/2014/main" id="{B1B47D66-4F3E-9BF5-C327-C37637C2F989}"/>
                    </a:ext>
                  </a:extLst>
                </p:cNvPr>
                <p:cNvCxnSpPr/>
                <p:nvPr/>
              </p:nvCxnSpPr>
              <p:spPr>
                <a:xfrm>
                  <a:off x="7865779" y="3398342"/>
                  <a:ext cx="3359748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8B073362-C301-91F0-EF9F-2B47DB79A35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01927" y="3359897"/>
                    <a:ext cx="4747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8B073362-C301-91F0-EF9F-2B47DB79A3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01927" y="3359897"/>
                    <a:ext cx="474785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48F89C38-852B-A82C-AC3C-B775BC3AA52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8317" y="2302531"/>
                    <a:ext cx="4747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48F89C38-852B-A82C-AC3C-B775BC3AA5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8317" y="2302531"/>
                    <a:ext cx="474785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11108178" cy="45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：如图的导线上通有电流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，放在磁感应强度为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的均匀磁场中，磁场与导线平面垂直。求导线受到的安培力。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11108178" cy="457882"/>
              </a:xfrm>
              <a:prstGeom prst="rect">
                <a:avLst/>
              </a:prstGeom>
              <a:blipFill>
                <a:blip r:embed="rId15"/>
                <a:stretch>
                  <a:fillRect l="-27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472285" y="1950954"/>
                <a:ext cx="7469915" cy="42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解：导线平面与磁场垂直，故任取导线上一段电流元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其受到的安培力大小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𝑩</m:t>
                            </m:r>
                          </m:e>
                        </m:acc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600" b="0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①对两段直导线，其安培力大小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sup>
                      <m:e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600" b="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𝐼𝐵𝑙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方向均沿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y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轴正向，则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𝐼𝐵𝑙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②对半圆形导线，取电流元如图所示，安培力方向沿径向向外。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的选取不同，安培力方向各不相同，故将其正交分解如图。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由对称性，各电流元安培力的水平分量之和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而竖直分量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𝐼𝐵𝑅</m:t>
                        </m:r>
                      </m:e>
                    </m:nary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𝐼𝐵𝑅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，方向沿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y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轴正向，即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sub>
                        </m:sSub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作用在整段导线上的力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𝐹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𝒚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𝐼𝐵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5" y="1950954"/>
                <a:ext cx="7469915" cy="4219425"/>
              </a:xfrm>
              <a:prstGeom prst="rect">
                <a:avLst/>
              </a:prstGeom>
              <a:blipFill>
                <a:blip r:embed="rId16"/>
                <a:stretch>
                  <a:fillRect l="-408" b="-3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53C2AD-606F-9C1C-5865-CC2A317DF410}"/>
              </a:ext>
            </a:extLst>
          </p:cNvPr>
          <p:cNvGrpSpPr/>
          <p:nvPr/>
        </p:nvGrpSpPr>
        <p:grpSpPr>
          <a:xfrm>
            <a:off x="11230331" y="1547782"/>
            <a:ext cx="454212" cy="843579"/>
            <a:chOff x="6636430" y="4628456"/>
            <a:chExt cx="486722" cy="76877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ABB53C7-1C0D-8C2F-34C7-AF743B8352B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45286F-AFE9-C13F-149E-3A9E254963F1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DE9917DD-62DD-246B-658A-A96BBC7D9A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FC3D12B4-AE6D-B7D8-D909-7EE765759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/>
                <p:nvPr/>
              </p:nvSpPr>
              <p:spPr>
                <a:xfrm>
                  <a:off x="6667440" y="5200888"/>
                  <a:ext cx="279372" cy="1963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6AACEFA9-9AD2-4E74-07D0-8315E2D07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440" y="5200888"/>
                  <a:ext cx="279372" cy="196339"/>
                </a:xfrm>
                <a:prstGeom prst="rect">
                  <a:avLst/>
                </a:prstGeom>
                <a:blipFill>
                  <a:blip r:embed="rId19"/>
                  <a:stretch>
                    <a:fillRect l="-16279" r="-13953"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EF2FCE-1DC3-2733-15AD-15C16F2ACC70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磁场对载流导线的作用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FF2487-DB24-FBB3-C3E1-82CC74E21C2F}"/>
              </a:ext>
            </a:extLst>
          </p:cNvPr>
          <p:cNvSpPr txBox="1"/>
          <p:nvPr/>
        </p:nvSpPr>
        <p:spPr>
          <a:xfrm>
            <a:off x="4848039" y="775740"/>
            <a:ext cx="193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弯曲导线的安培力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A86CC33-7C79-8903-DD67-90EF4799034E}"/>
              </a:ext>
            </a:extLst>
          </p:cNvPr>
          <p:cNvGrpSpPr/>
          <p:nvPr/>
        </p:nvGrpSpPr>
        <p:grpSpPr>
          <a:xfrm>
            <a:off x="7945551" y="2762914"/>
            <a:ext cx="3125388" cy="955119"/>
            <a:chOff x="7945551" y="2762914"/>
            <a:chExt cx="3125388" cy="955119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97ED2253-BA3F-71F5-1322-7ED53AE9AB9A}"/>
                </a:ext>
              </a:extLst>
            </p:cNvPr>
            <p:cNvGrpSpPr/>
            <p:nvPr/>
          </p:nvGrpSpPr>
          <p:grpSpPr>
            <a:xfrm>
              <a:off x="7945551" y="2762914"/>
              <a:ext cx="3125388" cy="658288"/>
              <a:chOff x="7945551" y="2762914"/>
              <a:chExt cx="3125388" cy="658288"/>
            </a:xfrm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630903CF-1699-FE4F-F93B-6E6319CF1A9A}"/>
                  </a:ext>
                </a:extLst>
              </p:cNvPr>
              <p:cNvGrpSpPr/>
              <p:nvPr/>
            </p:nvGrpSpPr>
            <p:grpSpPr>
              <a:xfrm>
                <a:off x="7945551" y="2762914"/>
                <a:ext cx="3125388" cy="651469"/>
                <a:chOff x="7945551" y="2762914"/>
                <a:chExt cx="3125388" cy="651469"/>
              </a:xfrm>
            </p:grpSpPr>
            <p:grpSp>
              <p:nvGrpSpPr>
                <p:cNvPr id="96" name="组合 95">
                  <a:extLst>
                    <a:ext uri="{FF2B5EF4-FFF2-40B4-BE49-F238E27FC236}">
                      <a16:creationId xmlns:a16="http://schemas.microsoft.com/office/drawing/2014/main" id="{96D12999-2956-63A1-BEA1-90CC07AB5086}"/>
                    </a:ext>
                  </a:extLst>
                </p:cNvPr>
                <p:cNvGrpSpPr/>
                <p:nvPr/>
              </p:nvGrpSpPr>
              <p:grpSpPr>
                <a:xfrm>
                  <a:off x="7945551" y="2762914"/>
                  <a:ext cx="3125388" cy="651469"/>
                  <a:chOff x="7945551" y="2762914"/>
                  <a:chExt cx="3125388" cy="651469"/>
                </a:xfrm>
              </p:grpSpPr>
              <p:sp>
                <p:nvSpPr>
                  <p:cNvPr id="92" name="椭圆 91">
                    <a:extLst>
                      <a:ext uri="{FF2B5EF4-FFF2-40B4-BE49-F238E27FC236}">
                        <a16:creationId xmlns:a16="http://schemas.microsoft.com/office/drawing/2014/main" id="{97D3A48B-E359-EC41-4FEE-92A63546F761}"/>
                      </a:ext>
                    </a:extLst>
                  </p:cNvPr>
                  <p:cNvSpPr/>
                  <p:nvPr/>
                </p:nvSpPr>
                <p:spPr>
                  <a:xfrm>
                    <a:off x="8857180" y="2762914"/>
                    <a:ext cx="1302937" cy="651469"/>
                  </a:xfrm>
                  <a:custGeom>
                    <a:avLst/>
                    <a:gdLst>
                      <a:gd name="connsiteX0" fmla="*/ 0 w 1548516"/>
                      <a:gd name="connsiteY0" fmla="*/ 774258 h 1548516"/>
                      <a:gd name="connsiteX1" fmla="*/ 774258 w 1548516"/>
                      <a:gd name="connsiteY1" fmla="*/ 0 h 1548516"/>
                      <a:gd name="connsiteX2" fmla="*/ 1548516 w 1548516"/>
                      <a:gd name="connsiteY2" fmla="*/ 774258 h 1548516"/>
                      <a:gd name="connsiteX3" fmla="*/ 774258 w 1548516"/>
                      <a:gd name="connsiteY3" fmla="*/ 1548516 h 1548516"/>
                      <a:gd name="connsiteX4" fmla="*/ 0 w 1548516"/>
                      <a:gd name="connsiteY4" fmla="*/ 774258 h 1548516"/>
                      <a:gd name="connsiteX0" fmla="*/ 774258 w 1548516"/>
                      <a:gd name="connsiteY0" fmla="*/ 1548516 h 1639956"/>
                      <a:gd name="connsiteX1" fmla="*/ 0 w 1548516"/>
                      <a:gd name="connsiteY1" fmla="*/ 774258 h 1639956"/>
                      <a:gd name="connsiteX2" fmla="*/ 774258 w 1548516"/>
                      <a:gd name="connsiteY2" fmla="*/ 0 h 1639956"/>
                      <a:gd name="connsiteX3" fmla="*/ 1548516 w 1548516"/>
                      <a:gd name="connsiteY3" fmla="*/ 774258 h 1639956"/>
                      <a:gd name="connsiteX4" fmla="*/ 865698 w 1548516"/>
                      <a:gd name="connsiteY4" fmla="*/ 1639956 h 1639956"/>
                      <a:gd name="connsiteX0" fmla="*/ 774258 w 1548516"/>
                      <a:gd name="connsiteY0" fmla="*/ 1548516 h 1548516"/>
                      <a:gd name="connsiteX1" fmla="*/ 0 w 1548516"/>
                      <a:gd name="connsiteY1" fmla="*/ 774258 h 1548516"/>
                      <a:gd name="connsiteX2" fmla="*/ 774258 w 1548516"/>
                      <a:gd name="connsiteY2" fmla="*/ 0 h 1548516"/>
                      <a:gd name="connsiteX3" fmla="*/ 1548516 w 1548516"/>
                      <a:gd name="connsiteY3" fmla="*/ 774258 h 1548516"/>
                      <a:gd name="connsiteX0" fmla="*/ 0 w 1548516"/>
                      <a:gd name="connsiteY0" fmla="*/ 774258 h 774258"/>
                      <a:gd name="connsiteX1" fmla="*/ 774258 w 1548516"/>
                      <a:gd name="connsiteY1" fmla="*/ 0 h 774258"/>
                      <a:gd name="connsiteX2" fmla="*/ 1548516 w 1548516"/>
                      <a:gd name="connsiteY2" fmla="*/ 774258 h 774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8516" h="774258">
                        <a:moveTo>
                          <a:pt x="0" y="774258"/>
                        </a:moveTo>
                        <a:cubicBezTo>
                          <a:pt x="0" y="346647"/>
                          <a:pt x="346647" y="0"/>
                          <a:pt x="774258" y="0"/>
                        </a:cubicBezTo>
                        <a:cubicBezTo>
                          <a:pt x="1201869" y="0"/>
                          <a:pt x="1548516" y="346647"/>
                          <a:pt x="1548516" y="774258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4" name="直接连接符 93">
                    <a:extLst>
                      <a:ext uri="{FF2B5EF4-FFF2-40B4-BE49-F238E27FC236}">
                        <a16:creationId xmlns:a16="http://schemas.microsoft.com/office/drawing/2014/main" id="{40841A1F-0D26-E213-B665-6D4C72FDD25A}"/>
                      </a:ext>
                    </a:extLst>
                  </p:cNvPr>
                  <p:cNvCxnSpPr/>
                  <p:nvPr/>
                </p:nvCxnSpPr>
                <p:spPr>
                  <a:xfrm>
                    <a:off x="7945551" y="3398343"/>
                    <a:ext cx="923626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直接连接符 94">
                    <a:extLst>
                      <a:ext uri="{FF2B5EF4-FFF2-40B4-BE49-F238E27FC236}">
                        <a16:creationId xmlns:a16="http://schemas.microsoft.com/office/drawing/2014/main" id="{705C8BED-5072-E9CC-8322-84BF9DC70B6E}"/>
                      </a:ext>
                    </a:extLst>
                  </p:cNvPr>
                  <p:cNvCxnSpPr/>
                  <p:nvPr/>
                </p:nvCxnSpPr>
                <p:spPr>
                  <a:xfrm>
                    <a:off x="10147313" y="3398343"/>
                    <a:ext cx="923626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AB95395C-B2E8-4209-8562-63E3DEBFDFA6}"/>
                    </a:ext>
                  </a:extLst>
                </p:cNvPr>
                <p:cNvCxnSpPr/>
                <p:nvPr/>
              </p:nvCxnSpPr>
              <p:spPr>
                <a:xfrm>
                  <a:off x="8228215" y="3398343"/>
                  <a:ext cx="175941" cy="0"/>
                </a:xfrm>
                <a:prstGeom prst="straightConnector1">
                  <a:avLst/>
                </a:prstGeom>
                <a:ln w="12700"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箭头连接符 100">
                  <a:extLst>
                    <a:ext uri="{FF2B5EF4-FFF2-40B4-BE49-F238E27FC236}">
                      <a16:creationId xmlns:a16="http://schemas.microsoft.com/office/drawing/2014/main" id="{8B80863A-B6BE-4B94-D750-C22A7E8486CC}"/>
                    </a:ext>
                  </a:extLst>
                </p:cNvPr>
                <p:cNvCxnSpPr>
                  <a:cxnSpLocks/>
                  <a:stCxn id="92" idx="1"/>
                </p:cNvCxnSpPr>
                <p:nvPr/>
              </p:nvCxnSpPr>
              <p:spPr>
                <a:xfrm>
                  <a:off x="9508649" y="2762914"/>
                  <a:ext cx="87969" cy="0"/>
                </a:xfrm>
                <a:prstGeom prst="straightConnector1">
                  <a:avLst/>
                </a:prstGeom>
                <a:ln w="12700"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箭头连接符 113">
                  <a:extLst>
                    <a:ext uri="{FF2B5EF4-FFF2-40B4-BE49-F238E27FC236}">
                      <a16:creationId xmlns:a16="http://schemas.microsoft.com/office/drawing/2014/main" id="{8AB58BF8-D5F7-D68C-1508-00D592FB152C}"/>
                    </a:ext>
                  </a:extLst>
                </p:cNvPr>
                <p:cNvCxnSpPr/>
                <p:nvPr/>
              </p:nvCxnSpPr>
              <p:spPr>
                <a:xfrm>
                  <a:off x="10605575" y="3398343"/>
                  <a:ext cx="175941" cy="0"/>
                </a:xfrm>
                <a:prstGeom prst="straightConnector1">
                  <a:avLst/>
                </a:prstGeom>
                <a:ln w="12700"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文本框 118">
                      <a:extLst>
                        <a:ext uri="{FF2B5EF4-FFF2-40B4-BE49-F238E27FC236}">
                          <a16:creationId xmlns:a16="http://schemas.microsoft.com/office/drawing/2014/main" id="{A3BC2E3C-45BE-F006-FE25-20B0B4DEB5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32812" y="3077301"/>
                      <a:ext cx="47478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𝐼</m:t>
                            </m:r>
                          </m:oMath>
                        </m:oMathPara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19" name="文本框 118">
                      <a:extLst>
                        <a:ext uri="{FF2B5EF4-FFF2-40B4-BE49-F238E27FC236}">
                          <a16:creationId xmlns:a16="http://schemas.microsoft.com/office/drawing/2014/main" id="{A3BC2E3C-45BE-F006-FE25-20B0B4DEB5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32812" y="3077301"/>
                      <a:ext cx="474785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6729C848-BFFA-684F-F21A-7BEBD34AD4EC}"/>
                  </a:ext>
                </a:extLst>
              </p:cNvPr>
              <p:cNvGrpSpPr/>
              <p:nvPr/>
            </p:nvGrpSpPr>
            <p:grpSpPr>
              <a:xfrm>
                <a:off x="8886036" y="2969079"/>
                <a:ext cx="605524" cy="413099"/>
                <a:chOff x="8886036" y="2969079"/>
                <a:chExt cx="605524" cy="4130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文本框 122">
                      <a:extLst>
                        <a:ext uri="{FF2B5EF4-FFF2-40B4-BE49-F238E27FC236}">
                          <a16:creationId xmlns:a16="http://schemas.microsoft.com/office/drawing/2014/main" id="{DAE763B6-13AB-78CE-3C88-661F99EA1D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86036" y="3044872"/>
                      <a:ext cx="4747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2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华文宋体" panose="02010600040101010101" pitchFamily="2" charset="-122"/>
                              </a:rPr>
                              <m:t>𝑅</m:t>
                            </m:r>
                          </m:oMath>
                        </m:oMathPara>
                      </a14:m>
                      <a:endParaRPr lang="zh-CN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文本框 122">
                      <a:extLst>
                        <a:ext uri="{FF2B5EF4-FFF2-40B4-BE49-F238E27FC236}">
                          <a16:creationId xmlns:a16="http://schemas.microsoft.com/office/drawing/2014/main" id="{DAE763B6-13AB-78CE-3C88-661F99EA1D3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86036" y="3044872"/>
                      <a:ext cx="474785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C73653BF-C4E8-2DF5-33ED-43AF541130DD}"/>
                    </a:ext>
                  </a:extLst>
                </p:cNvPr>
                <p:cNvCxnSpPr>
                  <a:cxnSpLocks/>
                  <a:stCxn id="122" idx="1"/>
                </p:cNvCxnSpPr>
                <p:nvPr/>
              </p:nvCxnSpPr>
              <p:spPr>
                <a:xfrm flipH="1" flipV="1">
                  <a:off x="9063865" y="2969079"/>
                  <a:ext cx="427695" cy="41309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B87AA2D2-912C-A274-BD1D-B6DBFEB7D00C}"/>
                  </a:ext>
                </a:extLst>
              </p:cNvPr>
              <p:cNvSpPr/>
              <p:nvPr/>
            </p:nvSpPr>
            <p:spPr>
              <a:xfrm>
                <a:off x="9484865" y="337548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E0DA88F1-604D-475A-F91B-6F34D0CC7576}"/>
                </a:ext>
              </a:extLst>
            </p:cNvPr>
            <p:cNvGrpSpPr/>
            <p:nvPr/>
          </p:nvGrpSpPr>
          <p:grpSpPr>
            <a:xfrm>
              <a:off x="7945551" y="3415744"/>
              <a:ext cx="911629" cy="302289"/>
              <a:chOff x="7945551" y="3415744"/>
              <a:chExt cx="911629" cy="302289"/>
            </a:xfrm>
          </p:grpSpPr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50937C63-EC2D-D676-6616-A19C5EB3C743}"/>
                  </a:ext>
                </a:extLst>
              </p:cNvPr>
              <p:cNvCxnSpPr/>
              <p:nvPr/>
            </p:nvCxnSpPr>
            <p:spPr>
              <a:xfrm flipV="1">
                <a:off x="7949634" y="3415744"/>
                <a:ext cx="0" cy="9455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4DB5B5EA-53BE-AABF-1271-81B4C595F5B4}"/>
                  </a:ext>
                </a:extLst>
              </p:cNvPr>
              <p:cNvCxnSpPr/>
              <p:nvPr/>
            </p:nvCxnSpPr>
            <p:spPr>
              <a:xfrm flipV="1">
                <a:off x="8857180" y="3415744"/>
                <a:ext cx="0" cy="9455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7" name="直接箭头连接符 146">
                <a:extLst>
                  <a:ext uri="{FF2B5EF4-FFF2-40B4-BE49-F238E27FC236}">
                    <a16:creationId xmlns:a16="http://schemas.microsoft.com/office/drawing/2014/main" id="{E97AA037-79C0-8EBB-C02A-EFE89B0F9931}"/>
                  </a:ext>
                </a:extLst>
              </p:cNvPr>
              <p:cNvCxnSpPr/>
              <p:nvPr/>
            </p:nvCxnSpPr>
            <p:spPr>
              <a:xfrm>
                <a:off x="7945551" y="3463019"/>
                <a:ext cx="911629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E303665D-C892-746F-C3BE-1E84CFB45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270" y="3441034"/>
                    <a:ext cx="4747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𝑙</m:t>
                          </m:r>
                        </m:oMath>
                      </m:oMathPara>
                    </a14:m>
                    <a:endPara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文本框 147">
                    <a:extLst>
                      <a:ext uri="{FF2B5EF4-FFF2-40B4-BE49-F238E27FC236}">
                        <a16:creationId xmlns:a16="http://schemas.microsoft.com/office/drawing/2014/main" id="{E303665D-C892-746F-C3BE-1E84CFB450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5270" y="3441034"/>
                    <a:ext cx="474785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78F9D7F4-E47D-13C7-4B66-BA61AFCD1D5F}"/>
                </a:ext>
              </a:extLst>
            </p:cNvPr>
            <p:cNvGrpSpPr/>
            <p:nvPr/>
          </p:nvGrpSpPr>
          <p:grpSpPr>
            <a:xfrm>
              <a:off x="10154186" y="3414994"/>
              <a:ext cx="911629" cy="302289"/>
              <a:chOff x="7945551" y="3415744"/>
              <a:chExt cx="911629" cy="302289"/>
            </a:xfrm>
          </p:grpSpPr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F5107D28-EFD7-BB9F-53B6-615026457F4E}"/>
                  </a:ext>
                </a:extLst>
              </p:cNvPr>
              <p:cNvCxnSpPr/>
              <p:nvPr/>
            </p:nvCxnSpPr>
            <p:spPr>
              <a:xfrm flipV="1">
                <a:off x="7949634" y="3415744"/>
                <a:ext cx="0" cy="9455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E95C14E7-B7A5-FD01-FF20-9DE715D20C20}"/>
                  </a:ext>
                </a:extLst>
              </p:cNvPr>
              <p:cNvCxnSpPr/>
              <p:nvPr/>
            </p:nvCxnSpPr>
            <p:spPr>
              <a:xfrm flipV="1">
                <a:off x="8857180" y="3415744"/>
                <a:ext cx="0" cy="94551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00D23A6B-6476-4AD9-F4DB-F246768A85D9}"/>
                  </a:ext>
                </a:extLst>
              </p:cNvPr>
              <p:cNvCxnSpPr/>
              <p:nvPr/>
            </p:nvCxnSpPr>
            <p:spPr>
              <a:xfrm>
                <a:off x="7945551" y="3463019"/>
                <a:ext cx="911629" cy="0"/>
              </a:xfrm>
              <a:prstGeom prst="straightConnector1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文本框 153">
                    <a:extLst>
                      <a:ext uri="{FF2B5EF4-FFF2-40B4-BE49-F238E27FC236}">
                        <a16:creationId xmlns:a16="http://schemas.microsoft.com/office/drawing/2014/main" id="{7DF59552-B771-71AD-4796-4EDB22E2AD9E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270" y="3441034"/>
                    <a:ext cx="4747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𝑙</m:t>
                          </m:r>
                        </m:oMath>
                      </m:oMathPara>
                    </a14:m>
                    <a:endPara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文本框 153">
                    <a:extLst>
                      <a:ext uri="{FF2B5EF4-FFF2-40B4-BE49-F238E27FC236}">
                        <a16:creationId xmlns:a16="http://schemas.microsoft.com/office/drawing/2014/main" id="{7DF59552-B771-71AD-4796-4EDB22E2AD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5270" y="3441034"/>
                    <a:ext cx="474785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942E481F-01A0-DAA2-4B54-C2389001084F}"/>
              </a:ext>
            </a:extLst>
          </p:cNvPr>
          <p:cNvGrpSpPr/>
          <p:nvPr/>
        </p:nvGrpSpPr>
        <p:grpSpPr>
          <a:xfrm>
            <a:off x="9013489" y="2540547"/>
            <a:ext cx="474785" cy="414478"/>
            <a:chOff x="9013489" y="2540547"/>
            <a:chExt cx="474785" cy="414478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5AAFB6B2-F813-B57E-34EB-9F72E9A5E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6028" y="2841512"/>
              <a:ext cx="127885" cy="113513"/>
            </a:xfrm>
            <a:prstGeom prst="straightConnector1">
              <a:avLst/>
            </a:prstGeom>
            <a:ln w="38100">
              <a:solidFill>
                <a:srgbClr val="C00000"/>
              </a:solidFill>
              <a:miter lim="800000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D52D130D-A7DA-A652-9D86-1CCC0CDF6DBD}"/>
                    </a:ext>
                  </a:extLst>
                </p:cNvPr>
                <p:cNvSpPr txBox="1"/>
                <p:nvPr/>
              </p:nvSpPr>
              <p:spPr>
                <a:xfrm>
                  <a:off x="9013489" y="2540547"/>
                  <a:ext cx="474785" cy="304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D52D130D-A7DA-A652-9D86-1CCC0CDF6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3489" y="2540547"/>
                  <a:ext cx="474785" cy="304442"/>
                </a:xfrm>
                <a:prstGeom prst="rect">
                  <a:avLst/>
                </a:prstGeom>
                <a:blipFill>
                  <a:blip r:embed="rId23"/>
                  <a:stretch>
                    <a:fillRect t="-6000" r="-246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D555C23C-02E1-9832-72A9-41CF4623EC90}"/>
              </a:ext>
            </a:extLst>
          </p:cNvPr>
          <p:cNvGrpSpPr/>
          <p:nvPr/>
        </p:nvGrpSpPr>
        <p:grpSpPr>
          <a:xfrm flipH="1">
            <a:off x="9538843" y="2534318"/>
            <a:ext cx="474785" cy="430705"/>
            <a:chOff x="9016783" y="2526472"/>
            <a:chExt cx="474785" cy="430705"/>
          </a:xfrm>
        </p:grpSpPr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AF64FC72-F98F-36E2-0DC4-89695995A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9752" y="2855114"/>
              <a:ext cx="136857" cy="102063"/>
            </a:xfrm>
            <a:prstGeom prst="straightConnector1">
              <a:avLst/>
            </a:prstGeom>
            <a:ln w="38100">
              <a:solidFill>
                <a:srgbClr val="C00000"/>
              </a:solidFill>
              <a:miter lim="800000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795D85DE-699B-9CDC-7D33-6935067B68CC}"/>
                    </a:ext>
                  </a:extLst>
                </p:cNvPr>
                <p:cNvSpPr txBox="1"/>
                <p:nvPr/>
              </p:nvSpPr>
              <p:spPr>
                <a:xfrm>
                  <a:off x="9016783" y="2526472"/>
                  <a:ext cx="474785" cy="3044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zh-CN" altLang="en-US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oMath>
                    </m:oMathPara>
                  </a14:m>
                  <a:endParaRPr lang="zh-CN" altLang="en-US" sz="1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795D85DE-699B-9CDC-7D33-6935067B6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783" y="2526472"/>
                  <a:ext cx="474785" cy="304442"/>
                </a:xfrm>
                <a:prstGeom prst="rect">
                  <a:avLst/>
                </a:prstGeom>
                <a:blipFill>
                  <a:blip r:embed="rId23"/>
                  <a:stretch>
                    <a:fillRect t="-6000" r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1" name="矩形: 圆角 220">
            <a:extLst>
              <a:ext uri="{FF2B5EF4-FFF2-40B4-BE49-F238E27FC236}">
                <a16:creationId xmlns:a16="http://schemas.microsoft.com/office/drawing/2014/main" id="{51849691-F837-BBC7-BE63-04F9916B084D}"/>
              </a:ext>
            </a:extLst>
          </p:cNvPr>
          <p:cNvSpPr/>
          <p:nvPr/>
        </p:nvSpPr>
        <p:spPr>
          <a:xfrm>
            <a:off x="8032812" y="4366556"/>
            <a:ext cx="3510515" cy="18072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任一平面曲线形的载流导线</a:t>
            </a:r>
            <a:endParaRPr lang="en-US" altLang="zh-CN" sz="1400" dirty="0">
              <a:solidFill>
                <a:schemeClr val="tx1"/>
              </a:solidFill>
              <a:latin typeface="汉仪润圆-65简" panose="00020600040101010101" pitchFamily="18" charset="-122"/>
              <a:ea typeface="汉仪润圆-65简" panose="00020600040101010101" pitchFamily="18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在均匀磁场中受到的安培力</a:t>
            </a:r>
            <a:endParaRPr lang="en-US" altLang="zh-CN" sz="1400" dirty="0">
              <a:solidFill>
                <a:schemeClr val="tx1"/>
              </a:solidFill>
              <a:latin typeface="汉仪润圆-65简" panose="00020600040101010101" pitchFamily="18" charset="-122"/>
              <a:ea typeface="汉仪润圆-65简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等效于</a:t>
            </a:r>
            <a:endParaRPr lang="en-US" altLang="zh-CN" sz="1400" dirty="0">
              <a:solidFill>
                <a:schemeClr val="tx1"/>
              </a:solidFill>
              <a:latin typeface="汉仪润圆-65简" panose="00020600040101010101" pitchFamily="18" charset="-122"/>
              <a:ea typeface="汉仪润圆-65简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从弯曲导线起点到终点的载流直导线</a:t>
            </a:r>
            <a:endParaRPr lang="en-US" altLang="zh-CN" sz="1400" dirty="0">
              <a:solidFill>
                <a:schemeClr val="tx1"/>
              </a:solidFill>
              <a:latin typeface="汉仪润圆-65简" panose="00020600040101010101" pitchFamily="18" charset="-122"/>
              <a:ea typeface="汉仪润圆-65简" panose="00020600040101010101" pitchFamily="18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在磁场中受到的安培力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4FF4D89A-F999-7AC5-0CB8-7ED9BB9E27C7}"/>
              </a:ext>
            </a:extLst>
          </p:cNvPr>
          <p:cNvSpPr/>
          <p:nvPr/>
        </p:nvSpPr>
        <p:spPr>
          <a:xfrm>
            <a:off x="10172888" y="4185610"/>
            <a:ext cx="1175249" cy="3120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</a:rPr>
              <a:t>「有效长度」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4051FC-F2A6-AB85-2B7D-D3656A41CE62}"/>
              </a:ext>
            </a:extLst>
          </p:cNvPr>
          <p:cNvGrpSpPr/>
          <p:nvPr/>
        </p:nvGrpSpPr>
        <p:grpSpPr>
          <a:xfrm>
            <a:off x="7945551" y="3761111"/>
            <a:ext cx="3120264" cy="0"/>
            <a:chOff x="7945551" y="3761111"/>
            <a:chExt cx="3120264" cy="0"/>
          </a:xfrm>
        </p:grpSpPr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D7058DF9-0B75-6C97-A264-E571BFE1A4FC}"/>
                </a:ext>
              </a:extLst>
            </p:cNvPr>
            <p:cNvCxnSpPr>
              <a:cxnSpLocks/>
            </p:cNvCxnSpPr>
            <p:nvPr/>
          </p:nvCxnSpPr>
          <p:spPr>
            <a:xfrm>
              <a:off x="7945551" y="3761111"/>
              <a:ext cx="312026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0872ACD0-063D-405A-AED3-D263401F0B21}"/>
                </a:ext>
              </a:extLst>
            </p:cNvPr>
            <p:cNvCxnSpPr/>
            <p:nvPr/>
          </p:nvCxnSpPr>
          <p:spPr>
            <a:xfrm>
              <a:off x="9403589" y="3761111"/>
              <a:ext cx="175941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EE25F5A3-F681-8EF0-42E2-C3682C0AA88B}"/>
              </a:ext>
            </a:extLst>
          </p:cNvPr>
          <p:cNvGrpSpPr/>
          <p:nvPr/>
        </p:nvGrpSpPr>
        <p:grpSpPr>
          <a:xfrm>
            <a:off x="7943626" y="3778900"/>
            <a:ext cx="3117163" cy="310294"/>
            <a:chOff x="7945551" y="3778900"/>
            <a:chExt cx="3117163" cy="310294"/>
          </a:xfrm>
        </p:grpSpPr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BAF13572-4F2B-963A-C989-96A74792C112}"/>
                </a:ext>
              </a:extLst>
            </p:cNvPr>
            <p:cNvCxnSpPr/>
            <p:nvPr/>
          </p:nvCxnSpPr>
          <p:spPr>
            <a:xfrm flipV="1">
              <a:off x="7951337" y="3778900"/>
              <a:ext cx="0" cy="94551"/>
            </a:xfrm>
            <a:prstGeom prst="line">
              <a:avLst/>
            </a:prstGeom>
            <a:ln w="9525">
              <a:solidFill>
                <a:schemeClr val="accent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FBBAC816-BEA9-6D05-68C2-5C6619759FC4}"/>
                </a:ext>
              </a:extLst>
            </p:cNvPr>
            <p:cNvCxnSpPr/>
            <p:nvPr/>
          </p:nvCxnSpPr>
          <p:spPr>
            <a:xfrm flipV="1">
              <a:off x="11062714" y="3778900"/>
              <a:ext cx="0" cy="94551"/>
            </a:xfrm>
            <a:prstGeom prst="line">
              <a:avLst/>
            </a:prstGeom>
            <a:ln w="9525">
              <a:solidFill>
                <a:schemeClr val="accent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C879CBFD-D2E2-A3D0-A33C-96CFC52164C3}"/>
                </a:ext>
              </a:extLst>
            </p:cNvPr>
            <p:cNvCxnSpPr>
              <a:cxnSpLocks/>
            </p:cNvCxnSpPr>
            <p:nvPr/>
          </p:nvCxnSpPr>
          <p:spPr>
            <a:xfrm>
              <a:off x="7945551" y="3826175"/>
              <a:ext cx="3117163" cy="0"/>
            </a:xfrm>
            <a:prstGeom prst="straightConnector1">
              <a:avLst/>
            </a:prstGeom>
            <a:ln w="9525">
              <a:solidFill>
                <a:schemeClr val="accent4"/>
              </a:solidFill>
              <a:headEnd type="stealth"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9933988D-FA00-8B48-1F28-DBFE4B1CFDA3}"/>
                    </a:ext>
                  </a:extLst>
                </p:cNvPr>
                <p:cNvSpPr txBox="1"/>
                <p:nvPr/>
              </p:nvSpPr>
              <p:spPr>
                <a:xfrm>
                  <a:off x="9147280" y="3812195"/>
                  <a:ext cx="73455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2</m:t>
                        </m:r>
                        <m:r>
                          <a:rPr lang="en-US" altLang="zh-CN" sz="1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𝑙</m:t>
                        </m:r>
                        <m:r>
                          <a:rPr lang="en-US" altLang="zh-CN" sz="1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+2</m:t>
                        </m:r>
                        <m:r>
                          <a:rPr lang="en-US" altLang="zh-CN" sz="12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𝑅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9933988D-FA00-8B48-1F28-DBFE4B1CF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7280" y="3812195"/>
                  <a:ext cx="734552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1992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uiExpand="1" animBg="1"/>
      <p:bldP spid="220" grpId="1" uiExpand="1" animBg="1"/>
      <p:bldP spid="219" grpId="0" uiExpand="1" animBg="1"/>
      <p:bldP spid="219" grpId="1" uiExpand="1" animBg="1"/>
      <p:bldP spid="21" grpId="0"/>
      <p:bldP spid="132" grpId="0" uiExpand="1" build="p"/>
      <p:bldP spid="221" grpId="0" animBg="1"/>
      <p:bldP spid="2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29E7F195-9119-25E7-6F2B-C2474935FB02}"/>
              </a:ext>
            </a:extLst>
          </p:cNvPr>
          <p:cNvSpPr/>
          <p:nvPr/>
        </p:nvSpPr>
        <p:spPr>
          <a:xfrm>
            <a:off x="3756613" y="4641619"/>
            <a:ext cx="7859019" cy="1236815"/>
          </a:xfrm>
          <a:prstGeom prst="roundRect">
            <a:avLst>
              <a:gd name="adj" fmla="val 25782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DAEF2CE8-7E28-E44E-A4BF-67214B6CDDA3}"/>
              </a:ext>
            </a:extLst>
          </p:cNvPr>
          <p:cNvGrpSpPr/>
          <p:nvPr/>
        </p:nvGrpSpPr>
        <p:grpSpPr>
          <a:xfrm>
            <a:off x="9959631" y="1910445"/>
            <a:ext cx="373256" cy="2284807"/>
            <a:chOff x="8193966" y="1940322"/>
            <a:chExt cx="373256" cy="2284807"/>
          </a:xfrm>
        </p:grpSpPr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6D0EDA9E-B72B-CB8F-24FF-F1A9BE195E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222" y="1940322"/>
              <a:ext cx="0" cy="2284807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文本框 310">
                  <a:extLst>
                    <a:ext uri="{FF2B5EF4-FFF2-40B4-BE49-F238E27FC236}">
                      <a16:creationId xmlns:a16="http://schemas.microsoft.com/office/drawing/2014/main" id="{504BA3A8-54BC-FBD8-BE5F-DBCD88FF1678}"/>
                    </a:ext>
                  </a:extLst>
                </p:cNvPr>
                <p:cNvSpPr txBox="1"/>
                <p:nvPr/>
              </p:nvSpPr>
              <p:spPr>
                <a:xfrm>
                  <a:off x="8193966" y="1961491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1" name="文本框 310">
                  <a:extLst>
                    <a:ext uri="{FF2B5EF4-FFF2-40B4-BE49-F238E27FC236}">
                      <a16:creationId xmlns:a16="http://schemas.microsoft.com/office/drawing/2014/main" id="{504BA3A8-54BC-FBD8-BE5F-DBCD88FF1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966" y="1961491"/>
                  <a:ext cx="34656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32C68DA5-68B9-0395-4C9A-76C5B049C387}"/>
              </a:ext>
            </a:extLst>
          </p:cNvPr>
          <p:cNvGrpSpPr/>
          <p:nvPr/>
        </p:nvGrpSpPr>
        <p:grpSpPr>
          <a:xfrm>
            <a:off x="9246440" y="2941906"/>
            <a:ext cx="2344113" cy="371840"/>
            <a:chOff x="8270188" y="2066348"/>
            <a:chExt cx="2344113" cy="371840"/>
          </a:xfrm>
        </p:grpSpPr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4B621FBC-9D56-8753-E538-3B5CFAEE348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412592" y="1295784"/>
              <a:ext cx="0" cy="2284807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FCC9BF16-085D-DF7C-F2C8-C46B84635AD4}"/>
                    </a:ext>
                  </a:extLst>
                </p:cNvPr>
                <p:cNvSpPr txBox="1"/>
                <p:nvPr/>
              </p:nvSpPr>
              <p:spPr>
                <a:xfrm>
                  <a:off x="10267739" y="2066348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FCC9BF16-085D-DF7C-F2C8-C46B84635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7739" y="2066348"/>
                  <a:ext cx="3465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22F8B6D7-D8E2-26A8-FAC5-31705CAA1134}"/>
              </a:ext>
            </a:extLst>
          </p:cNvPr>
          <p:cNvGrpSpPr/>
          <p:nvPr/>
        </p:nvGrpSpPr>
        <p:grpSpPr>
          <a:xfrm>
            <a:off x="10199956" y="3280910"/>
            <a:ext cx="526497" cy="338554"/>
            <a:chOff x="10199956" y="3280910"/>
            <a:chExt cx="526497" cy="338554"/>
          </a:xfrm>
        </p:grpSpPr>
        <p:sp>
          <p:nvSpPr>
            <p:cNvPr id="320" name="椭圆 319">
              <a:extLst>
                <a:ext uri="{FF2B5EF4-FFF2-40B4-BE49-F238E27FC236}">
                  <a16:creationId xmlns:a16="http://schemas.microsoft.com/office/drawing/2014/main" id="{2D153D36-E7FE-F7FF-3B14-4842A6A6CF66}"/>
                </a:ext>
              </a:extLst>
            </p:cNvPr>
            <p:cNvSpPr/>
            <p:nvPr/>
          </p:nvSpPr>
          <p:spPr>
            <a:xfrm>
              <a:off x="10312106" y="3291730"/>
              <a:ext cx="45766" cy="457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文本框 320">
                  <a:extLst>
                    <a:ext uri="{FF2B5EF4-FFF2-40B4-BE49-F238E27FC236}">
                      <a16:creationId xmlns:a16="http://schemas.microsoft.com/office/drawing/2014/main" id="{996F7D22-F530-9D1A-A064-F4142183106A}"/>
                    </a:ext>
                  </a:extLst>
                </p:cNvPr>
                <p:cNvSpPr txBox="1"/>
                <p:nvPr/>
              </p:nvSpPr>
              <p:spPr>
                <a:xfrm>
                  <a:off x="10199956" y="3280910"/>
                  <a:ext cx="52649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21" name="文本框 320">
                  <a:extLst>
                    <a:ext uri="{FF2B5EF4-FFF2-40B4-BE49-F238E27FC236}">
                      <a16:creationId xmlns:a16="http://schemas.microsoft.com/office/drawing/2014/main" id="{996F7D22-F530-9D1A-A064-F41421831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956" y="3280910"/>
                  <a:ext cx="526497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F098C59B-9678-0628-ACE7-A2B1BFBD793F}"/>
              </a:ext>
            </a:extLst>
          </p:cNvPr>
          <p:cNvGrpSpPr/>
          <p:nvPr/>
        </p:nvGrpSpPr>
        <p:grpSpPr>
          <a:xfrm>
            <a:off x="10719419" y="1540531"/>
            <a:ext cx="846386" cy="1034317"/>
            <a:chOff x="6353643" y="4628456"/>
            <a:chExt cx="906966" cy="942595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A45D8ED0-0E2B-D192-ACAF-216E297A8108}"/>
                </a:ext>
              </a:extLst>
            </p:cNvPr>
            <p:cNvGrpSpPr/>
            <p:nvPr/>
          </p:nvGrpSpPr>
          <p:grpSpPr>
            <a:xfrm>
              <a:off x="6636430" y="4715646"/>
              <a:ext cx="486722" cy="521103"/>
              <a:chOff x="6636430" y="4715646"/>
              <a:chExt cx="486722" cy="521103"/>
            </a:xfrm>
          </p:grpSpPr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499B6DBB-0036-AF3C-6E6C-DB9238A13546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97" name="直接箭头连接符 296">
                <a:extLst>
                  <a:ext uri="{FF2B5EF4-FFF2-40B4-BE49-F238E27FC236}">
                    <a16:creationId xmlns:a16="http://schemas.microsoft.com/office/drawing/2014/main" id="{55FB66E9-5345-2F79-D328-F61511575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DE7DD6EB-58AC-B553-3202-A1ED5F3C52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文本框 298">
                    <a:extLst>
                      <a:ext uri="{FF2B5EF4-FFF2-40B4-BE49-F238E27FC236}">
                        <a16:creationId xmlns:a16="http://schemas.microsoft.com/office/drawing/2014/main" id="{8F9A8175-2C84-5640-0B0C-BD3A01F83300}"/>
                      </a:ext>
                    </a:extLst>
                  </p:cNvPr>
                  <p:cNvSpPr txBox="1"/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94CCBB43-BD24-952C-35CC-E964B8EA0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1829" y="5021305"/>
                    <a:ext cx="151323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391" r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文本框 293">
                  <a:extLst>
                    <a:ext uri="{FF2B5EF4-FFF2-40B4-BE49-F238E27FC236}">
                      <a16:creationId xmlns:a16="http://schemas.microsoft.com/office/drawing/2014/main" id="{BB7E2C62-B67F-147B-698E-495039B7CA5F}"/>
                    </a:ext>
                  </a:extLst>
                </p:cNvPr>
                <p:cNvSpPr txBox="1"/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8FFFF3B-4C4A-9F7D-6052-5BE4602A7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813" y="4628456"/>
                  <a:ext cx="1537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4783" r="-26087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37683200-528A-4DC1-2841-50D9352CED68}"/>
                    </a:ext>
                  </a:extLst>
                </p:cNvPr>
                <p:cNvSpPr txBox="1"/>
                <p:nvPr/>
              </p:nvSpPr>
              <p:spPr>
                <a:xfrm>
                  <a:off x="6353643" y="5220447"/>
                  <a:ext cx="906966" cy="350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altLang="zh-CN" sz="1400" b="0" dirty="0"/>
                </a:p>
                <a:p>
                  <a:r>
                    <a:rPr lang="zh-CN" altLang="en-US" sz="11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（俯视方向）</a:t>
                  </a:r>
                </a:p>
              </p:txBody>
            </p:sp>
          </mc:Choice>
          <mc:Fallback xmlns=""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37683200-528A-4DC1-2841-50D9352CE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643" y="5220447"/>
                  <a:ext cx="906966" cy="350604"/>
                </a:xfrm>
                <a:prstGeom prst="rect">
                  <a:avLst/>
                </a:prstGeom>
                <a:blipFill>
                  <a:blip r:embed="rId10"/>
                  <a:stretch>
                    <a:fillRect l="-10072" r="-9353" b="-238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" name="矩形: 圆角 306">
            <a:extLst>
              <a:ext uri="{FF2B5EF4-FFF2-40B4-BE49-F238E27FC236}">
                <a16:creationId xmlns:a16="http://schemas.microsoft.com/office/drawing/2014/main" id="{8F4B8BB9-5020-C6D3-F12A-8ACD7FB8321A}"/>
              </a:ext>
            </a:extLst>
          </p:cNvPr>
          <p:cNvSpPr/>
          <p:nvPr/>
        </p:nvSpPr>
        <p:spPr>
          <a:xfrm>
            <a:off x="9104628" y="1400144"/>
            <a:ext cx="2511004" cy="3016935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4970EB73-DECB-5686-8748-F47D3CCBC2C7}"/>
              </a:ext>
            </a:extLst>
          </p:cNvPr>
          <p:cNvSpPr/>
          <p:nvPr/>
        </p:nvSpPr>
        <p:spPr>
          <a:xfrm>
            <a:off x="9415652" y="2779506"/>
            <a:ext cx="1834470" cy="106899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ABB080-57AC-F026-1824-1E0D56EB9289}"/>
              </a:ext>
            </a:extLst>
          </p:cNvPr>
          <p:cNvSpPr/>
          <p:nvPr/>
        </p:nvSpPr>
        <p:spPr>
          <a:xfrm>
            <a:off x="10060884" y="2734352"/>
            <a:ext cx="565064" cy="1162395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8" name="直接连接符 317">
            <a:extLst>
              <a:ext uri="{FF2B5EF4-FFF2-40B4-BE49-F238E27FC236}">
                <a16:creationId xmlns:a16="http://schemas.microsoft.com/office/drawing/2014/main" id="{78166D63-39AA-E10B-1531-7605CCDE89F2}"/>
              </a:ext>
            </a:extLst>
          </p:cNvPr>
          <p:cNvCxnSpPr>
            <a:cxnSpLocks/>
          </p:cNvCxnSpPr>
          <p:nvPr/>
        </p:nvCxnSpPr>
        <p:spPr>
          <a:xfrm flipV="1">
            <a:off x="10055975" y="3030399"/>
            <a:ext cx="567623" cy="5676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0" name="矩形: 圆角 299">
            <a:extLst>
              <a:ext uri="{FF2B5EF4-FFF2-40B4-BE49-F238E27FC236}">
                <a16:creationId xmlns:a16="http://schemas.microsoft.com/office/drawing/2014/main" id="{A6B5A625-5BFE-F612-92C7-5D99EBF2B3FF}"/>
              </a:ext>
            </a:extLst>
          </p:cNvPr>
          <p:cNvSpPr/>
          <p:nvPr/>
        </p:nvSpPr>
        <p:spPr>
          <a:xfrm>
            <a:off x="3756613" y="1400145"/>
            <a:ext cx="5160243" cy="3016935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3" name="直接连接符 322">
            <a:extLst>
              <a:ext uri="{FF2B5EF4-FFF2-40B4-BE49-F238E27FC236}">
                <a16:creationId xmlns:a16="http://schemas.microsoft.com/office/drawing/2014/main" id="{CC30BE05-C931-A3B2-CFC1-A0D288AA64EA}"/>
              </a:ext>
            </a:extLst>
          </p:cNvPr>
          <p:cNvCxnSpPr>
            <a:cxnSpLocks/>
          </p:cNvCxnSpPr>
          <p:nvPr/>
        </p:nvCxnSpPr>
        <p:spPr>
          <a:xfrm rot="-2700000" flipV="1">
            <a:off x="10050593" y="3027427"/>
            <a:ext cx="567623" cy="56762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BBEB8BD-1AC5-44DA-9D0C-4AB7CA044C87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磁场对载流导线的作用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290E98-6505-99A0-9AEE-559B8C7B0215}"/>
              </a:ext>
            </a:extLst>
          </p:cNvPr>
          <p:cNvSpPr txBox="1"/>
          <p:nvPr/>
        </p:nvSpPr>
        <p:spPr>
          <a:xfrm>
            <a:off x="4848039" y="775740"/>
            <a:ext cx="193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载流线圈的安培力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E66719-EF10-C94D-D9CC-7AE91C6F7E61}"/>
              </a:ext>
            </a:extLst>
          </p:cNvPr>
          <p:cNvSpPr txBox="1"/>
          <p:nvPr/>
        </p:nvSpPr>
        <p:spPr>
          <a:xfrm>
            <a:off x="507460" y="1400145"/>
            <a:ext cx="40145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载流线圈 在磁场中 要受到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磁力矩 的作用，从而发生转动。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A4EE1982-2A9B-28DC-7A32-A91EC2042A35}"/>
              </a:ext>
            </a:extLst>
          </p:cNvPr>
          <p:cNvCxnSpPr>
            <a:cxnSpLocks/>
          </p:cNvCxnSpPr>
          <p:nvPr/>
        </p:nvCxnSpPr>
        <p:spPr>
          <a:xfrm flipV="1">
            <a:off x="6136806" y="2955867"/>
            <a:ext cx="0" cy="1311333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E01D49EE-85F6-BBDB-3B14-0811AE200E66}"/>
              </a:ext>
            </a:extLst>
          </p:cNvPr>
          <p:cNvCxnSpPr>
            <a:cxnSpLocks/>
          </p:cNvCxnSpPr>
          <p:nvPr/>
        </p:nvCxnSpPr>
        <p:spPr>
          <a:xfrm flipV="1">
            <a:off x="5865776" y="3287372"/>
            <a:ext cx="542053" cy="241252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05B012A-59F7-E861-186E-2EB5C1A542EC}"/>
              </a:ext>
            </a:extLst>
          </p:cNvPr>
          <p:cNvGrpSpPr/>
          <p:nvPr/>
        </p:nvGrpSpPr>
        <p:grpSpPr>
          <a:xfrm>
            <a:off x="8163660" y="1541498"/>
            <a:ext cx="529577" cy="967631"/>
            <a:chOff x="7090732" y="2100080"/>
            <a:chExt cx="529577" cy="967631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BE936BE-CB72-4683-73E0-0A2B13C8818E}"/>
                </a:ext>
              </a:extLst>
            </p:cNvPr>
            <p:cNvGrpSpPr/>
            <p:nvPr/>
          </p:nvGrpSpPr>
          <p:grpSpPr>
            <a:xfrm>
              <a:off x="7090732" y="2100080"/>
              <a:ext cx="529577" cy="717986"/>
              <a:chOff x="7016430" y="2334764"/>
              <a:chExt cx="529577" cy="717986"/>
            </a:xfrm>
          </p:grpSpPr>
          <p:sp>
            <p:nvSpPr>
              <p:cNvPr id="123" name="平行四边形 122">
                <a:extLst>
                  <a:ext uri="{FF2B5EF4-FFF2-40B4-BE49-F238E27FC236}">
                    <a16:creationId xmlns:a16="http://schemas.microsoft.com/office/drawing/2014/main" id="{97F8A8E9-1F11-A538-7051-4E85F2EC8E81}"/>
                  </a:ext>
                </a:extLst>
              </p:cNvPr>
              <p:cNvSpPr/>
              <p:nvPr/>
            </p:nvSpPr>
            <p:spPr>
              <a:xfrm rot="1274381">
                <a:off x="7039812" y="2705648"/>
                <a:ext cx="429101" cy="174003"/>
              </a:xfrm>
              <a:prstGeom prst="parallelogram">
                <a:avLst>
                  <a:gd name="adj" fmla="val 10161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05EFED2F-3486-4F72-3D2B-149E8EA61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430" y="2660488"/>
                <a:ext cx="299556" cy="140316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306ACB4D-B9F4-BE37-8C60-5950FC1DC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430" y="2800804"/>
                <a:ext cx="299556" cy="108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>
                <a:extLst>
                  <a:ext uri="{FF2B5EF4-FFF2-40B4-BE49-F238E27FC236}">
                    <a16:creationId xmlns:a16="http://schemas.microsoft.com/office/drawing/2014/main" id="{26A37C62-CA3F-BA63-3BCE-02804E13D3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9165" y="2446177"/>
                <a:ext cx="0" cy="356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83C364CB-1A64-90A2-DE27-86D9B903E4F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154CC568-6203-79C4-6623-9AFE91B2FA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096" y="2837306"/>
                    <a:ext cx="151323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000" r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3E50BBCE-4BE4-5F1E-CDAE-8B873551FE89}"/>
                      </a:ext>
                    </a:extLst>
                  </p:cNvPr>
                  <p:cNvSpPr txBox="1"/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26D9BDD0-6238-BC22-AA45-3FA4FDB78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2247" y="2504188"/>
                    <a:ext cx="153760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4000" r="-24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BE6DFE45-308E-17BD-EF2B-87BFCFD53469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EAC0811-4AE2-612F-461D-11E4A2124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142" y="2334764"/>
                    <a:ext cx="139333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182"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BE6D14C4-467B-27A5-7616-3B363BB701E1}"/>
                    </a:ext>
                  </a:extLst>
                </p:cNvPr>
                <p:cNvSpPr txBox="1"/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BE6D14C4-467B-27A5-7616-3B363BB70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177" y="2852267"/>
                  <a:ext cx="279372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8696"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66E7186A-F185-079D-6516-9387A56495E4}"/>
              </a:ext>
            </a:extLst>
          </p:cNvPr>
          <p:cNvCxnSpPr>
            <a:cxnSpLocks/>
          </p:cNvCxnSpPr>
          <p:nvPr/>
        </p:nvCxnSpPr>
        <p:spPr>
          <a:xfrm>
            <a:off x="6407830" y="2842492"/>
            <a:ext cx="0" cy="43841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0" name="图片 239">
            <a:extLst>
              <a:ext uri="{FF2B5EF4-FFF2-40B4-BE49-F238E27FC236}">
                <a16:creationId xmlns:a16="http://schemas.microsoft.com/office/drawing/2014/main" id="{E081B20C-8C07-38A5-0BA6-744ED5F478F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9360" t="53654" r="-403"/>
          <a:stretch/>
        </p:blipFill>
        <p:spPr>
          <a:xfrm>
            <a:off x="6136806" y="2954506"/>
            <a:ext cx="451168" cy="483164"/>
          </a:xfrm>
          <a:prstGeom prst="rect">
            <a:avLst/>
          </a:prstGeom>
        </p:spPr>
      </p:pic>
      <p:pic>
        <p:nvPicPr>
          <p:cNvPr id="244" name="图片 243">
            <a:extLst>
              <a:ext uri="{FF2B5EF4-FFF2-40B4-BE49-F238E27FC236}">
                <a16:creationId xmlns:a16="http://schemas.microsoft.com/office/drawing/2014/main" id="{B3CB443E-BDA7-E8D7-9426-BF25233953D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" t="53654" r="50640"/>
          <a:stretch/>
        </p:blipFill>
        <p:spPr>
          <a:xfrm>
            <a:off x="5700646" y="2954402"/>
            <a:ext cx="436160" cy="483164"/>
          </a:xfrm>
          <a:prstGeom prst="rect">
            <a:avLst/>
          </a:prstGeom>
        </p:spPr>
      </p:pic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F507F4C-1780-A268-F412-3DF202C543D0}"/>
              </a:ext>
            </a:extLst>
          </p:cNvPr>
          <p:cNvGrpSpPr/>
          <p:nvPr/>
        </p:nvGrpSpPr>
        <p:grpSpPr>
          <a:xfrm>
            <a:off x="4346078" y="1874195"/>
            <a:ext cx="3391747" cy="1878612"/>
            <a:chOff x="6776494" y="2265441"/>
            <a:chExt cx="3391747" cy="1878612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92CCD69C-00AC-9D4E-DAD4-ECA8BA677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494" y="2634491"/>
              <a:ext cx="3391747" cy="1509562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7369315-1514-EF84-615D-EE31703186EF}"/>
                    </a:ext>
                  </a:extLst>
                </p:cNvPr>
                <p:cNvSpPr txBox="1"/>
                <p:nvPr/>
              </p:nvSpPr>
              <p:spPr>
                <a:xfrm>
                  <a:off x="9724237" y="2265441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F7369315-1514-EF84-615D-EE3170318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4237" y="2265441"/>
                  <a:ext cx="34656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5B9B30DF-DEC6-1C57-6E03-AC6273756F59}"/>
              </a:ext>
            </a:extLst>
          </p:cNvPr>
          <p:cNvGrpSpPr/>
          <p:nvPr/>
        </p:nvGrpSpPr>
        <p:grpSpPr>
          <a:xfrm>
            <a:off x="4255756" y="2279295"/>
            <a:ext cx="4205288" cy="1796631"/>
            <a:chOff x="6686172" y="2670541"/>
            <a:chExt cx="4205288" cy="1796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B5ECA5BA-AB3C-9F7F-23E2-C095A22D5932}"/>
                    </a:ext>
                  </a:extLst>
                </p:cNvPr>
                <p:cNvSpPr txBox="1"/>
                <p:nvPr/>
              </p:nvSpPr>
              <p:spPr>
                <a:xfrm>
                  <a:off x="10544898" y="4097840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B5ECA5BA-AB3C-9F7F-23E2-C095A22D5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4898" y="4097840"/>
                  <a:ext cx="3465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6B3EB030-406F-EB41-1F1D-630A1588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86172" y="2670541"/>
              <a:ext cx="4001040" cy="1443107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D3E80DB6-16E1-BBDB-8121-BC7C25D596D9}"/>
              </a:ext>
            </a:extLst>
          </p:cNvPr>
          <p:cNvGrpSpPr/>
          <p:nvPr/>
        </p:nvGrpSpPr>
        <p:grpSpPr>
          <a:xfrm>
            <a:off x="5844934" y="2923049"/>
            <a:ext cx="349021" cy="461065"/>
            <a:chOff x="9214590" y="3894293"/>
            <a:chExt cx="349021" cy="461065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480919FA-E614-977C-D1AA-27F5095650FC}"/>
                </a:ext>
              </a:extLst>
            </p:cNvPr>
            <p:cNvSpPr/>
            <p:nvPr/>
          </p:nvSpPr>
          <p:spPr>
            <a:xfrm rot="986815">
              <a:off x="9483602" y="3894293"/>
              <a:ext cx="45719" cy="638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54C378F2-71A4-7A60-D966-FE39599EFCA8}"/>
                    </a:ext>
                  </a:extLst>
                </p:cNvPr>
                <p:cNvSpPr txBox="1"/>
                <p:nvPr/>
              </p:nvSpPr>
              <p:spPr>
                <a:xfrm>
                  <a:off x="9214590" y="3955248"/>
                  <a:ext cx="34902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𝑂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54C378F2-71A4-7A60-D966-FE39599EF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590" y="3955248"/>
                  <a:ext cx="349021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58236377-B67D-6A04-DFB5-3DD379EDEF12}"/>
              </a:ext>
            </a:extLst>
          </p:cNvPr>
          <p:cNvCxnSpPr>
            <a:cxnSpLocks/>
          </p:cNvCxnSpPr>
          <p:nvPr/>
        </p:nvCxnSpPr>
        <p:spPr>
          <a:xfrm>
            <a:off x="5864004" y="3079865"/>
            <a:ext cx="0" cy="44229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C085F9C2-D9D2-0B49-C8F3-EAB662ADEC1A}"/>
                  </a:ext>
                </a:extLst>
              </p:cNvPr>
              <p:cNvSpPr txBox="1"/>
              <p:nvPr/>
            </p:nvSpPr>
            <p:spPr>
              <a:xfrm>
                <a:off x="5138624" y="3337496"/>
                <a:ext cx="346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𝐵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C085F9C2-D9D2-0B49-C8F3-EAB662AD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24" y="3337496"/>
                <a:ext cx="3465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文本框 282">
                <a:extLst>
                  <a:ext uri="{FF2B5EF4-FFF2-40B4-BE49-F238E27FC236}">
                    <a16:creationId xmlns:a16="http://schemas.microsoft.com/office/drawing/2014/main" id="{7D376072-901A-ED21-3E87-3A3775394107}"/>
                  </a:ext>
                </a:extLst>
              </p:cNvPr>
              <p:cNvSpPr txBox="1"/>
              <p:nvPr/>
            </p:nvSpPr>
            <p:spPr>
              <a:xfrm>
                <a:off x="6760184" y="2623713"/>
                <a:ext cx="346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𝐵</m:t>
                      </m:r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3" name="文本框 282">
                <a:extLst>
                  <a:ext uri="{FF2B5EF4-FFF2-40B4-BE49-F238E27FC236}">
                    <a16:creationId xmlns:a16="http://schemas.microsoft.com/office/drawing/2014/main" id="{7D376072-901A-ED21-3E87-3A3775394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84" y="2623713"/>
                <a:ext cx="34656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文本框 333">
                <a:extLst>
                  <a:ext uri="{FF2B5EF4-FFF2-40B4-BE49-F238E27FC236}">
                    <a16:creationId xmlns:a16="http://schemas.microsoft.com/office/drawing/2014/main" id="{E9096AC2-B796-8ADD-FACF-E5AFD3016975}"/>
                  </a:ext>
                </a:extLst>
              </p:cNvPr>
              <p:cNvSpPr txBox="1"/>
              <p:nvPr/>
            </p:nvSpPr>
            <p:spPr>
              <a:xfrm>
                <a:off x="5466885" y="3346180"/>
                <a:ext cx="3465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𝑏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文本框 333">
                <a:extLst>
                  <a:ext uri="{FF2B5EF4-FFF2-40B4-BE49-F238E27FC236}">
                    <a16:creationId xmlns:a16="http://schemas.microsoft.com/office/drawing/2014/main" id="{E9096AC2-B796-8ADD-FACF-E5AFD3016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885" y="3346180"/>
                <a:ext cx="34656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文本框 334">
                <a:extLst>
                  <a:ext uri="{FF2B5EF4-FFF2-40B4-BE49-F238E27FC236}">
                    <a16:creationId xmlns:a16="http://schemas.microsoft.com/office/drawing/2014/main" id="{1D91E70D-4790-A5B8-E5B6-DB01D6D8EE4B}"/>
                  </a:ext>
                </a:extLst>
              </p:cNvPr>
              <p:cNvSpPr txBox="1"/>
              <p:nvPr/>
            </p:nvSpPr>
            <p:spPr>
              <a:xfrm>
                <a:off x="6471899" y="3349358"/>
                <a:ext cx="3465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𝑐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文本框 334">
                <a:extLst>
                  <a:ext uri="{FF2B5EF4-FFF2-40B4-BE49-F238E27FC236}">
                    <a16:creationId xmlns:a16="http://schemas.microsoft.com/office/drawing/2014/main" id="{1D91E70D-4790-A5B8-E5B6-DB01D6D8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899" y="3349358"/>
                <a:ext cx="346562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平行四边形 189">
            <a:extLst>
              <a:ext uri="{FF2B5EF4-FFF2-40B4-BE49-F238E27FC236}">
                <a16:creationId xmlns:a16="http://schemas.microsoft.com/office/drawing/2014/main" id="{3196A9FB-9345-0036-1838-AFD72FB3F858}"/>
              </a:ext>
            </a:extLst>
          </p:cNvPr>
          <p:cNvSpPr/>
          <p:nvPr/>
        </p:nvSpPr>
        <p:spPr>
          <a:xfrm rot="1201325">
            <a:off x="4132506" y="2326034"/>
            <a:ext cx="4296478" cy="1452239"/>
          </a:xfrm>
          <a:prstGeom prst="parallelogram">
            <a:avLst>
              <a:gd name="adj" fmla="val 103365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ABFAA0F3-2F94-2ED4-86F5-D02689DB9E31}"/>
              </a:ext>
            </a:extLst>
          </p:cNvPr>
          <p:cNvSpPr/>
          <p:nvPr/>
        </p:nvSpPr>
        <p:spPr>
          <a:xfrm rot="1201325">
            <a:off x="5381351" y="2449821"/>
            <a:ext cx="1533726" cy="1003786"/>
          </a:xfrm>
          <a:prstGeom prst="parallelogram">
            <a:avLst>
              <a:gd name="adj" fmla="val 103365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FF0000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33B77DA-A52C-2A0A-1ECD-1CE649251472}"/>
              </a:ext>
            </a:extLst>
          </p:cNvPr>
          <p:cNvCxnSpPr>
            <a:cxnSpLocks/>
          </p:cNvCxnSpPr>
          <p:nvPr/>
        </p:nvCxnSpPr>
        <p:spPr>
          <a:xfrm>
            <a:off x="6105839" y="2782057"/>
            <a:ext cx="467375" cy="168574"/>
          </a:xfrm>
          <a:prstGeom prst="line">
            <a:avLst/>
          </a:prstGeom>
          <a:ln w="12700">
            <a:solidFill>
              <a:srgbClr val="FF0000">
                <a:alpha val="50000"/>
              </a:srgb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A72AE18A-C622-6F96-5CB4-80B9C9D685AA}"/>
              </a:ext>
            </a:extLst>
          </p:cNvPr>
          <p:cNvCxnSpPr>
            <a:cxnSpLocks/>
          </p:cNvCxnSpPr>
          <p:nvPr/>
        </p:nvCxnSpPr>
        <p:spPr>
          <a:xfrm>
            <a:off x="5992094" y="2290171"/>
            <a:ext cx="2264702" cy="816840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E3B33546-B436-4069-4C61-5AC6A6568998}"/>
              </a:ext>
            </a:extLst>
          </p:cNvPr>
          <p:cNvGrpSpPr/>
          <p:nvPr/>
        </p:nvGrpSpPr>
        <p:grpSpPr>
          <a:xfrm>
            <a:off x="6137058" y="3438496"/>
            <a:ext cx="419559" cy="346649"/>
            <a:chOff x="5719308" y="2799828"/>
            <a:chExt cx="419559" cy="346649"/>
          </a:xfrm>
        </p:grpSpPr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303F3080-7404-A682-6598-8561AD53E11C}"/>
                </a:ext>
              </a:extLst>
            </p:cNvPr>
            <p:cNvCxnSpPr>
              <a:cxnSpLocks/>
            </p:cNvCxnSpPr>
            <p:nvPr/>
          </p:nvCxnSpPr>
          <p:spPr>
            <a:xfrm>
              <a:off x="5719308" y="2799828"/>
              <a:ext cx="0" cy="346649"/>
            </a:xfrm>
            <a:prstGeom prst="straightConnector1">
              <a:avLst/>
            </a:prstGeom>
            <a:ln w="28575" cap="rnd">
              <a:solidFill>
                <a:schemeClr val="bg1">
                  <a:lumMod val="50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5947387B-0EBA-97F8-F817-7CFD035E49DF}"/>
                    </a:ext>
                  </a:extLst>
                </p:cNvPr>
                <p:cNvSpPr txBox="1"/>
                <p:nvPr/>
              </p:nvSpPr>
              <p:spPr>
                <a:xfrm>
                  <a:off x="5719308" y="2860556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𝒃𝒄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5947387B-0EBA-97F8-F817-7CFD035E4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308" y="2860556"/>
                  <a:ext cx="419559" cy="28219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DB894D1-CEFF-ACDF-374F-8C3AC4EB48D6}"/>
              </a:ext>
            </a:extLst>
          </p:cNvPr>
          <p:cNvGrpSpPr/>
          <p:nvPr/>
        </p:nvGrpSpPr>
        <p:grpSpPr>
          <a:xfrm>
            <a:off x="6244320" y="2470037"/>
            <a:ext cx="563160" cy="344810"/>
            <a:chOff x="5929188" y="2749989"/>
            <a:chExt cx="563160" cy="344810"/>
          </a:xfrm>
        </p:grpSpPr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3E9FA11C-3B11-16E2-C94B-EA177A9DC99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083466" y="2937729"/>
              <a:ext cx="408882" cy="15707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0891E18-F2CF-04F2-16C3-95308AE57677}"/>
                    </a:ext>
                  </a:extLst>
                </p:cNvPr>
                <p:cNvSpPr txBox="1"/>
                <p:nvPr/>
              </p:nvSpPr>
              <p:spPr>
                <a:xfrm>
                  <a:off x="5929188" y="2749989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0891E18-F2CF-04F2-16C3-95308AE57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188" y="2749989"/>
                  <a:ext cx="419559" cy="28219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1333CFE0-1911-0200-E04E-D979359BF265}"/>
              </a:ext>
            </a:extLst>
          </p:cNvPr>
          <p:cNvGrpSpPr/>
          <p:nvPr/>
        </p:nvGrpSpPr>
        <p:grpSpPr>
          <a:xfrm>
            <a:off x="6136806" y="1541113"/>
            <a:ext cx="417510" cy="1390870"/>
            <a:chOff x="8567222" y="1956243"/>
            <a:chExt cx="417510" cy="1390870"/>
          </a:xfrm>
        </p:grpSpPr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C5AEA0C4-39F3-D707-BA48-AF7A6A2E9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222" y="2071212"/>
              <a:ext cx="0" cy="1275901"/>
            </a:xfrm>
            <a:prstGeom prst="line">
              <a:avLst/>
            </a:prstGeom>
            <a:ln w="1905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AB843D9-B7F7-683A-9CB5-D4A17754A61E}"/>
                    </a:ext>
                  </a:extLst>
                </p:cNvPr>
                <p:cNvSpPr txBox="1"/>
                <p:nvPr/>
              </p:nvSpPr>
              <p:spPr>
                <a:xfrm>
                  <a:off x="8638170" y="1956243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1AB843D9-B7F7-683A-9CB5-D4A17754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8170" y="1956243"/>
                  <a:ext cx="346562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5" name="图片 244">
            <a:extLst>
              <a:ext uri="{FF2B5EF4-FFF2-40B4-BE49-F238E27FC236}">
                <a16:creationId xmlns:a16="http://schemas.microsoft.com/office/drawing/2014/main" id="{59A0CC5E-5E1C-F143-5D66-C2B6B625C28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" t="-429" r="50640" b="46347"/>
          <a:stretch/>
        </p:blipFill>
        <p:spPr>
          <a:xfrm>
            <a:off x="5700647" y="2390310"/>
            <a:ext cx="436158" cy="563804"/>
          </a:xfrm>
          <a:prstGeom prst="rect">
            <a:avLst/>
          </a:prstGeom>
        </p:spPr>
      </p:pic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50BEBC79-A236-BEB9-0811-79B9EEBCBB8F}"/>
              </a:ext>
            </a:extLst>
          </p:cNvPr>
          <p:cNvCxnSpPr>
            <a:cxnSpLocks/>
          </p:cNvCxnSpPr>
          <p:nvPr/>
        </p:nvCxnSpPr>
        <p:spPr>
          <a:xfrm>
            <a:off x="6407893" y="2274669"/>
            <a:ext cx="0" cy="55356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280B14F-C455-CFFC-3AFE-56A98A5EFB4D}"/>
              </a:ext>
            </a:extLst>
          </p:cNvPr>
          <p:cNvGrpSpPr/>
          <p:nvPr/>
        </p:nvGrpSpPr>
        <p:grpSpPr>
          <a:xfrm>
            <a:off x="6564960" y="2734353"/>
            <a:ext cx="766653" cy="285105"/>
            <a:chOff x="5721043" y="3141917"/>
            <a:chExt cx="766653" cy="285105"/>
          </a:xfrm>
        </p:grpSpPr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EB22BC1-D8C3-DBD8-6905-EA346DAB7F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1043" y="3141917"/>
              <a:ext cx="473227" cy="202519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BB7AAB0-D55F-6E8D-CB8D-5A882AB0B9DF}"/>
                    </a:ext>
                  </a:extLst>
                </p:cNvPr>
                <p:cNvSpPr txBox="1"/>
                <p:nvPr/>
              </p:nvSpPr>
              <p:spPr>
                <a:xfrm>
                  <a:off x="6068137" y="3144829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BB7AAB0-D55F-6E8D-CB8D-5A882AB0B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137" y="3144829"/>
                  <a:ext cx="419559" cy="28219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6" name="图片 245">
            <a:extLst>
              <a:ext uri="{FF2B5EF4-FFF2-40B4-BE49-F238E27FC236}">
                <a16:creationId xmlns:a16="http://schemas.microsoft.com/office/drawing/2014/main" id="{E1D808BF-0001-6371-F429-6E82ED583A5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9361" t="-429" r="-1160" b="45723"/>
          <a:stretch/>
        </p:blipFill>
        <p:spPr>
          <a:xfrm>
            <a:off x="6136805" y="2389814"/>
            <a:ext cx="457852" cy="570306"/>
          </a:xfrm>
          <a:prstGeom prst="rect">
            <a:avLst/>
          </a:prstGeom>
        </p:spPr>
      </p:pic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A5708185-7C79-D3DF-80C5-185A68B4C27B}"/>
              </a:ext>
            </a:extLst>
          </p:cNvPr>
          <p:cNvCxnSpPr>
            <a:cxnSpLocks/>
          </p:cNvCxnSpPr>
          <p:nvPr/>
        </p:nvCxnSpPr>
        <p:spPr>
          <a:xfrm flipV="1">
            <a:off x="5865777" y="2274669"/>
            <a:ext cx="542053" cy="241252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5E3EE3F4-DFEA-46C9-5108-AFA126C08537}"/>
              </a:ext>
            </a:extLst>
          </p:cNvPr>
          <p:cNvCxnSpPr>
            <a:cxnSpLocks/>
          </p:cNvCxnSpPr>
          <p:nvPr/>
        </p:nvCxnSpPr>
        <p:spPr>
          <a:xfrm>
            <a:off x="5865216" y="2515921"/>
            <a:ext cx="0" cy="56394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385C2E93-2450-58BA-16FC-3C6B75507692}"/>
              </a:ext>
            </a:extLst>
          </p:cNvPr>
          <p:cNvCxnSpPr>
            <a:cxnSpLocks/>
          </p:cNvCxnSpPr>
          <p:nvPr/>
        </p:nvCxnSpPr>
        <p:spPr>
          <a:xfrm>
            <a:off x="4361195" y="3011589"/>
            <a:ext cx="2281299" cy="822827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45843A1E-A941-F23C-4353-1E8474AD7D4A}"/>
              </a:ext>
            </a:extLst>
          </p:cNvPr>
          <p:cNvGrpSpPr/>
          <p:nvPr/>
        </p:nvGrpSpPr>
        <p:grpSpPr>
          <a:xfrm>
            <a:off x="9536962" y="3759114"/>
            <a:ext cx="1714538" cy="418056"/>
            <a:chOff x="9536962" y="3759114"/>
            <a:chExt cx="1714538" cy="418056"/>
          </a:xfrm>
        </p:grpSpPr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8D757F0C-3ED2-122B-6097-2B791D20CDD6}"/>
                </a:ext>
              </a:extLst>
            </p:cNvPr>
            <p:cNvCxnSpPr>
              <a:cxnSpLocks/>
            </p:cNvCxnSpPr>
            <p:nvPr/>
          </p:nvCxnSpPr>
          <p:spPr>
            <a:xfrm>
              <a:off x="9536962" y="3759114"/>
              <a:ext cx="1605650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2AACA5B1-FEA6-CDA0-0E8E-318565266250}"/>
                    </a:ext>
                  </a:extLst>
                </p:cNvPr>
                <p:cNvSpPr txBox="1"/>
                <p:nvPr/>
              </p:nvSpPr>
              <p:spPr>
                <a:xfrm>
                  <a:off x="10904938" y="3807838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2AACA5B1-FEA6-CDA0-0E8E-318565266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4938" y="3807838"/>
                  <a:ext cx="346562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E1B144AC-587F-2573-45D3-28C6625C8FAC}"/>
              </a:ext>
            </a:extLst>
          </p:cNvPr>
          <p:cNvGrpSpPr/>
          <p:nvPr/>
        </p:nvGrpSpPr>
        <p:grpSpPr>
          <a:xfrm>
            <a:off x="9459783" y="2473155"/>
            <a:ext cx="1677991" cy="369337"/>
            <a:chOff x="9464621" y="3354662"/>
            <a:chExt cx="1677991" cy="369337"/>
          </a:xfrm>
        </p:grpSpPr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D5AB0918-EEE3-3281-F870-A069411A0F4D}"/>
                </a:ext>
              </a:extLst>
            </p:cNvPr>
            <p:cNvCxnSpPr>
              <a:cxnSpLocks/>
            </p:cNvCxnSpPr>
            <p:nvPr/>
          </p:nvCxnSpPr>
          <p:spPr>
            <a:xfrm>
              <a:off x="9536962" y="3723999"/>
              <a:ext cx="1605650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99B7579B-7272-3C93-0293-1B24FFEFE9DE}"/>
                    </a:ext>
                  </a:extLst>
                </p:cNvPr>
                <p:cNvSpPr txBox="1"/>
                <p:nvPr/>
              </p:nvSpPr>
              <p:spPr>
                <a:xfrm>
                  <a:off x="9464621" y="3354662"/>
                  <a:ext cx="3465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99B7579B-7272-3C93-0293-1B24FFEFE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4621" y="3354662"/>
                  <a:ext cx="346562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文本框 331">
                <a:extLst>
                  <a:ext uri="{FF2B5EF4-FFF2-40B4-BE49-F238E27FC236}">
                    <a16:creationId xmlns:a16="http://schemas.microsoft.com/office/drawing/2014/main" id="{1BF18BA0-79C9-9185-802B-B040D584EAA7}"/>
                  </a:ext>
                </a:extLst>
              </p:cNvPr>
              <p:cNvSpPr txBox="1"/>
              <p:nvPr/>
            </p:nvSpPr>
            <p:spPr>
              <a:xfrm>
                <a:off x="5461897" y="2151762"/>
                <a:ext cx="3465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𝑎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2" name="文本框 331">
                <a:extLst>
                  <a:ext uri="{FF2B5EF4-FFF2-40B4-BE49-F238E27FC236}">
                    <a16:creationId xmlns:a16="http://schemas.microsoft.com/office/drawing/2014/main" id="{1BF18BA0-79C9-9185-802B-B040D584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97" y="2151762"/>
                <a:ext cx="34656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E68F3124-2849-BDF5-601E-15E5EAF4039E}"/>
                  </a:ext>
                </a:extLst>
              </p:cNvPr>
              <p:cNvSpPr txBox="1"/>
              <p:nvPr/>
            </p:nvSpPr>
            <p:spPr>
              <a:xfrm>
                <a:off x="6476574" y="2151762"/>
                <a:ext cx="34656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𝑑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E68F3124-2849-BDF5-601E-15E5EAF40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74" y="2151762"/>
                <a:ext cx="34656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63CFE8B7-595B-835B-0E6A-7408F6B99789}"/>
                  </a:ext>
                </a:extLst>
              </p:cNvPr>
              <p:cNvSpPr txBox="1"/>
              <p:nvPr/>
            </p:nvSpPr>
            <p:spPr>
              <a:xfrm>
                <a:off x="9532124" y="3381839"/>
                <a:ext cx="5902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𝑎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𝑏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63CFE8B7-595B-835B-0E6A-7408F6B9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124" y="3381839"/>
                <a:ext cx="590282" cy="307777"/>
              </a:xfrm>
              <a:prstGeom prst="rect">
                <a:avLst/>
              </a:prstGeom>
              <a:blipFill>
                <a:blip r:embed="rId3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50B727F0-1FAB-30EB-AF5D-AA9D3A811FF5}"/>
                  </a:ext>
                </a:extLst>
              </p:cNvPr>
              <p:cNvSpPr txBox="1"/>
              <p:nvPr/>
            </p:nvSpPr>
            <p:spPr>
              <a:xfrm>
                <a:off x="10586989" y="2865594"/>
                <a:ext cx="5902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𝑑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(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𝑐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50B727F0-1FAB-30EB-AF5D-AA9D3A811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989" y="2865594"/>
                <a:ext cx="590282" cy="307777"/>
              </a:xfrm>
              <a:prstGeom prst="rect">
                <a:avLst/>
              </a:prstGeom>
              <a:blipFill>
                <a:blip r:embed="rId3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7B3AFDEE-73C5-3DB7-BE06-E22EFB8E1725}"/>
              </a:ext>
            </a:extLst>
          </p:cNvPr>
          <p:cNvGrpSpPr/>
          <p:nvPr/>
        </p:nvGrpSpPr>
        <p:grpSpPr>
          <a:xfrm>
            <a:off x="5304798" y="2437991"/>
            <a:ext cx="276308" cy="368376"/>
            <a:chOff x="5304798" y="2574848"/>
            <a:chExt cx="276308" cy="3683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A8D7D2E0-7E0F-DD5E-3884-78B30CEB6F7F}"/>
                </a:ext>
              </a:extLst>
            </p:cNvPr>
            <p:cNvCxnSpPr/>
            <p:nvPr/>
          </p:nvCxnSpPr>
          <p:spPr>
            <a:xfrm>
              <a:off x="5581106" y="2574848"/>
              <a:ext cx="0" cy="368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2F59383F-C974-1367-7B57-3F652DDFB519}"/>
                    </a:ext>
                  </a:extLst>
                </p:cNvPr>
                <p:cNvSpPr txBox="1"/>
                <p:nvPr/>
              </p:nvSpPr>
              <p:spPr>
                <a:xfrm>
                  <a:off x="5304798" y="2595808"/>
                  <a:ext cx="24159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𝐼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2F59383F-C974-1367-7B57-3F652DDFB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798" y="2595808"/>
                  <a:ext cx="241592" cy="307777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2F97632-0D51-5A1D-389F-72572F383437}"/>
              </a:ext>
            </a:extLst>
          </p:cNvPr>
          <p:cNvGrpSpPr/>
          <p:nvPr/>
        </p:nvGrpSpPr>
        <p:grpSpPr>
          <a:xfrm>
            <a:off x="4930677" y="2886101"/>
            <a:ext cx="786144" cy="282193"/>
            <a:chOff x="4933164" y="2886101"/>
            <a:chExt cx="786144" cy="282193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1225F4E-6635-76A6-6F5C-D16892B70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8347" y="2965063"/>
              <a:ext cx="460961" cy="192073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BB68E68-F7C0-5846-1B4B-466C84322DE1}"/>
                    </a:ext>
                  </a:extLst>
                </p:cNvPr>
                <p:cNvSpPr txBox="1"/>
                <p:nvPr/>
              </p:nvSpPr>
              <p:spPr>
                <a:xfrm>
                  <a:off x="4933164" y="2886101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DBB68E68-F7C0-5846-1B4B-466C84322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164" y="2886101"/>
                  <a:ext cx="419559" cy="28219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4FF3CF2-65D8-CB74-CE22-277620EEABB1}"/>
              </a:ext>
            </a:extLst>
          </p:cNvPr>
          <p:cNvCxnSpPr>
            <a:cxnSpLocks/>
          </p:cNvCxnSpPr>
          <p:nvPr/>
        </p:nvCxnSpPr>
        <p:spPr>
          <a:xfrm>
            <a:off x="5727375" y="2957093"/>
            <a:ext cx="467375" cy="168574"/>
          </a:xfrm>
          <a:prstGeom prst="line">
            <a:avLst/>
          </a:prstGeom>
          <a:ln w="12700">
            <a:solidFill>
              <a:srgbClr val="FF0000">
                <a:alpha val="50000"/>
              </a:srgb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B06BB415-3D6B-05D9-2C66-EBDE298880AF}"/>
              </a:ext>
            </a:extLst>
          </p:cNvPr>
          <p:cNvCxnSpPr>
            <a:cxnSpLocks/>
          </p:cNvCxnSpPr>
          <p:nvPr/>
        </p:nvCxnSpPr>
        <p:spPr>
          <a:xfrm>
            <a:off x="5896583" y="3049884"/>
            <a:ext cx="260643" cy="94009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D69650-41D2-4F8B-73E7-0D93CB58C4B2}"/>
              </a:ext>
            </a:extLst>
          </p:cNvPr>
          <p:cNvGrpSpPr/>
          <p:nvPr/>
        </p:nvGrpSpPr>
        <p:grpSpPr>
          <a:xfrm>
            <a:off x="5273528" y="3092277"/>
            <a:ext cx="597934" cy="438192"/>
            <a:chOff x="5121374" y="2965063"/>
            <a:chExt cx="597934" cy="438192"/>
          </a:xfrm>
        </p:grpSpPr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9C6D606-28AF-8E5D-543E-2D8B633A84C5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5336794" y="2965063"/>
              <a:ext cx="382514" cy="153374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833CEE6-A55A-01D4-32D7-46D9329CAD55}"/>
                    </a:ext>
                  </a:extLst>
                </p:cNvPr>
                <p:cNvSpPr txBox="1"/>
                <p:nvPr/>
              </p:nvSpPr>
              <p:spPr>
                <a:xfrm>
                  <a:off x="5121374" y="3121062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A833CEE6-A55A-01D4-32D7-46D9329CA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374" y="3121062"/>
                  <a:ext cx="419559" cy="282193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4C223AF-A944-E500-4022-05A20C3B375B}"/>
              </a:ext>
            </a:extLst>
          </p:cNvPr>
          <p:cNvGrpSpPr/>
          <p:nvPr/>
        </p:nvGrpSpPr>
        <p:grpSpPr>
          <a:xfrm rot="18900000">
            <a:off x="9970828" y="3717224"/>
            <a:ext cx="422716" cy="448713"/>
            <a:chOff x="5122316" y="2436029"/>
            <a:chExt cx="422716" cy="448713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73A5FA09-8744-2436-F51F-C3FF019FDD6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5388432" y="2279429"/>
              <a:ext cx="0" cy="31320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FAB9684-59B7-FA16-D937-5B78F03E4C1C}"/>
                    </a:ext>
                  </a:extLst>
                </p:cNvPr>
                <p:cNvSpPr txBox="1"/>
                <p:nvPr/>
              </p:nvSpPr>
              <p:spPr>
                <a:xfrm rot="2700000">
                  <a:off x="5053633" y="2533866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FAB9684-59B7-FA16-D937-5B78F03E4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5053633" y="2533866"/>
                  <a:ext cx="419559" cy="28219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E8E0A77-41D0-41A8-1992-D732DDC6AFC7}"/>
              </a:ext>
            </a:extLst>
          </p:cNvPr>
          <p:cNvGrpSpPr/>
          <p:nvPr/>
        </p:nvGrpSpPr>
        <p:grpSpPr>
          <a:xfrm rot="18900000" flipH="1" flipV="1">
            <a:off x="10283706" y="2451554"/>
            <a:ext cx="460769" cy="446642"/>
            <a:chOff x="5084035" y="2435478"/>
            <a:chExt cx="460769" cy="446642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CCBF2FB-5E93-2ED9-7777-A4162F0329D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5388985" y="2279658"/>
              <a:ext cx="0" cy="311639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6EDA4ADA-0086-44D3-4296-8D738035BEF8}"/>
                    </a:ext>
                  </a:extLst>
                </p:cNvPr>
                <p:cNvSpPr txBox="1"/>
                <p:nvPr/>
              </p:nvSpPr>
              <p:spPr>
                <a:xfrm rot="13500000">
                  <a:off x="5015352" y="2531244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6EDA4ADA-0086-44D3-4296-8D738035B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500000">
                  <a:off x="5015352" y="2531244"/>
                  <a:ext cx="419559" cy="28219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BD076B1-7F00-6C95-96ED-7E0A22CEA334}"/>
              </a:ext>
            </a:extLst>
          </p:cNvPr>
          <p:cNvGrpSpPr/>
          <p:nvPr/>
        </p:nvGrpSpPr>
        <p:grpSpPr>
          <a:xfrm>
            <a:off x="10323368" y="3724724"/>
            <a:ext cx="419559" cy="371799"/>
            <a:chOff x="5700666" y="2965063"/>
            <a:chExt cx="419559" cy="459657"/>
          </a:xfrm>
        </p:grpSpPr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CEAE340-50FB-4692-01F0-4D5C326400C6}"/>
                </a:ext>
              </a:extLst>
            </p:cNvPr>
            <p:cNvCxnSpPr>
              <a:cxnSpLocks/>
            </p:cNvCxnSpPr>
            <p:nvPr/>
          </p:nvCxnSpPr>
          <p:spPr>
            <a:xfrm>
              <a:off x="5711243" y="2965063"/>
              <a:ext cx="0" cy="38721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3728113-EA80-104D-F548-743D87FA8428}"/>
                    </a:ext>
                  </a:extLst>
                </p:cNvPr>
                <p:cNvSpPr txBox="1"/>
                <p:nvPr/>
              </p:nvSpPr>
              <p:spPr>
                <a:xfrm>
                  <a:off x="5700666" y="3142528"/>
                  <a:ext cx="419559" cy="2821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3728113-EA80-104D-F548-743D87FA8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666" y="3142528"/>
                  <a:ext cx="419559" cy="282192"/>
                </a:xfrm>
                <a:prstGeom prst="rect">
                  <a:avLst/>
                </a:prstGeom>
                <a:blipFill>
                  <a:blip r:embed="rId38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857182F-88F9-09FA-5C6F-1F9D0E9E19BC}"/>
              </a:ext>
            </a:extLst>
          </p:cNvPr>
          <p:cNvGrpSpPr/>
          <p:nvPr/>
        </p:nvGrpSpPr>
        <p:grpSpPr>
          <a:xfrm flipH="1">
            <a:off x="9886634" y="2450905"/>
            <a:ext cx="446045" cy="437143"/>
            <a:chOff x="5712856" y="2477474"/>
            <a:chExt cx="446045" cy="437143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56B54F7-F5FC-4AE2-B01C-39E92069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2856" y="2601417"/>
              <a:ext cx="0" cy="313200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ys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45359C1-4C51-BE34-C39F-FDF69C3CDCF6}"/>
                    </a:ext>
                  </a:extLst>
                </p:cNvPr>
                <p:cNvSpPr txBox="1"/>
                <p:nvPr/>
              </p:nvSpPr>
              <p:spPr>
                <a:xfrm>
                  <a:off x="5739342" y="2477474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E45359C1-4C51-BE34-C39F-FDF69C3CD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9342" y="2477474"/>
                  <a:ext cx="419559" cy="28219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976B5A14-1EA8-5D3E-E022-1FF1753963F8}"/>
                  </a:ext>
                </a:extLst>
              </p:cNvPr>
              <p:cNvSpPr txBox="1"/>
              <p:nvPr/>
            </p:nvSpPr>
            <p:spPr>
              <a:xfrm>
                <a:off x="505152" y="2242391"/>
                <a:ext cx="2851080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水平导线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𝑎𝑑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𝑏𝑐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𝑎𝑑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𝑎𝑑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𝐵</m:t>
                    </m:r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𝜃</m:t>
                        </m:r>
                      </m:e>
                    </m:func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方向相反，作用在一条直线上</a:t>
                </a: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976B5A14-1EA8-5D3E-E022-1FF175396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52" y="2242391"/>
                <a:ext cx="2851080" cy="1031051"/>
              </a:xfrm>
              <a:prstGeom prst="rect">
                <a:avLst/>
              </a:prstGeom>
              <a:blipFill>
                <a:blip r:embed="rId40"/>
                <a:stretch>
                  <a:fillRect l="-1282" b="-7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9EEB2FD-53BA-9477-7603-0E9050634772}"/>
                  </a:ext>
                </a:extLst>
              </p:cNvPr>
              <p:cNvSpPr txBox="1"/>
              <p:nvPr/>
            </p:nvSpPr>
            <p:spPr>
              <a:xfrm>
                <a:off x="505152" y="3216314"/>
                <a:ext cx="3071316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竖直导线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𝑎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𝑏</m:t>
                    </m:r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、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𝑐𝑑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𝑐𝑑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𝐵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等大反向，相互平行而构成力偶</a:t>
                </a: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9EEB2FD-53BA-9477-7603-0E905063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52" y="3216314"/>
                <a:ext cx="3071316" cy="1031051"/>
              </a:xfrm>
              <a:prstGeom prst="rect">
                <a:avLst/>
              </a:prstGeom>
              <a:blipFill>
                <a:blip r:embed="rId41"/>
                <a:stretch>
                  <a:fillRect l="-1190" b="-7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6E03BE4E-CE2A-EF37-DA2C-DB7670C30DF7}"/>
              </a:ext>
            </a:extLst>
          </p:cNvPr>
          <p:cNvGrpSpPr/>
          <p:nvPr/>
        </p:nvGrpSpPr>
        <p:grpSpPr>
          <a:xfrm>
            <a:off x="4522662" y="4758405"/>
            <a:ext cx="702042" cy="1008064"/>
            <a:chOff x="4522662" y="4758405"/>
            <a:chExt cx="702042" cy="1008064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2B03D6E-654C-456A-227B-81FAA762D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7950" y="4891639"/>
              <a:ext cx="0" cy="73677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BA098ACF-2A8D-0739-F0BE-7752C7C1B35C}"/>
                    </a:ext>
                  </a:extLst>
                </p:cNvPr>
                <p:cNvSpPr txBox="1"/>
                <p:nvPr/>
              </p:nvSpPr>
              <p:spPr>
                <a:xfrm>
                  <a:off x="4901400" y="4758405"/>
                  <a:ext cx="3233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BA098ACF-2A8D-0739-F0BE-7752C7C1B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1400" y="4758405"/>
                  <a:ext cx="323304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AF8A17F9-AF8C-A6A1-2307-DCCF9FCE8FA2}"/>
                    </a:ext>
                  </a:extLst>
                </p:cNvPr>
                <p:cNvSpPr txBox="1"/>
                <p:nvPr/>
              </p:nvSpPr>
              <p:spPr>
                <a:xfrm>
                  <a:off x="4522662" y="5397137"/>
                  <a:ext cx="3233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AF8A17F9-AF8C-A6A1-2307-DCCF9FCE8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662" y="5397137"/>
                  <a:ext cx="323304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AEF378D-58DD-FA62-68D8-865E5DCC3FC3}"/>
              </a:ext>
            </a:extLst>
          </p:cNvPr>
          <p:cNvGrpSpPr/>
          <p:nvPr/>
        </p:nvGrpSpPr>
        <p:grpSpPr>
          <a:xfrm flipH="1">
            <a:off x="4176838" y="4902958"/>
            <a:ext cx="698528" cy="296171"/>
            <a:chOff x="5719308" y="2963400"/>
            <a:chExt cx="698528" cy="296171"/>
          </a:xfrm>
        </p:grpSpPr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441FACE6-6237-FA90-72F3-A0B867E90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308" y="2963400"/>
              <a:ext cx="366182" cy="1663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78219DE-DCCC-8B4F-D734-06A68B7A1028}"/>
                    </a:ext>
                  </a:extLst>
                </p:cNvPr>
                <p:cNvSpPr txBox="1"/>
                <p:nvPr/>
              </p:nvSpPr>
              <p:spPr>
                <a:xfrm>
                  <a:off x="5998277" y="2963400"/>
                  <a:ext cx="419559" cy="2961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altLang="zh-CN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78219DE-DCCC-8B4F-D734-06A68B7A10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277" y="2963400"/>
                  <a:ext cx="419559" cy="296171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ECA8FD0-E833-8612-675D-E7043C0911A9}"/>
              </a:ext>
            </a:extLst>
          </p:cNvPr>
          <p:cNvGrpSpPr/>
          <p:nvPr/>
        </p:nvGrpSpPr>
        <p:grpSpPr>
          <a:xfrm>
            <a:off x="4879961" y="5362134"/>
            <a:ext cx="701145" cy="282193"/>
            <a:chOff x="5719308" y="2711680"/>
            <a:chExt cx="701145" cy="282193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ABAD10EB-A354-43A9-E167-87307E7BE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308" y="2963400"/>
              <a:ext cx="366182" cy="1663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4A273697-D60B-3934-49E9-4F90481A3EBC}"/>
                    </a:ext>
                  </a:extLst>
                </p:cNvPr>
                <p:cNvSpPr txBox="1"/>
                <p:nvPr/>
              </p:nvSpPr>
              <p:spPr>
                <a:xfrm>
                  <a:off x="6000894" y="2711680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4A273697-D60B-3934-49E9-4F90481A3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0894" y="2711680"/>
                  <a:ext cx="419559" cy="28219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1A9AC298-2FD8-4F24-B5DC-1794DEAF88CE}"/>
              </a:ext>
            </a:extLst>
          </p:cNvPr>
          <p:cNvSpPr txBox="1"/>
          <p:nvPr/>
        </p:nvSpPr>
        <p:spPr>
          <a:xfrm>
            <a:off x="5883227" y="5074311"/>
            <a:ext cx="7276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力偶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9F872CB-E3BA-27CC-CDDE-4C57A0BEBFEA}"/>
              </a:ext>
            </a:extLst>
          </p:cNvPr>
          <p:cNvSpPr txBox="1"/>
          <p:nvPr/>
        </p:nvSpPr>
        <p:spPr>
          <a:xfrm>
            <a:off x="6881460" y="4840154"/>
            <a:ext cx="4649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作用在刚体上的 一对等大反向相互平行的力 称作力偶。</a:t>
            </a:r>
            <a:endParaRPr lang="en-US" altLang="zh-CN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力偶没有合力，不能和力等效，只能与另一对力偶等效。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9D2ACDA-226E-53E1-79B9-5513D77358D5}"/>
                  </a:ext>
                </a:extLst>
              </p:cNvPr>
              <p:cNvSpPr txBox="1"/>
              <p:nvPr/>
            </p:nvSpPr>
            <p:spPr>
              <a:xfrm>
                <a:off x="6881459" y="5412097"/>
                <a:ext cx="4649787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力偶矩矢：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𝑴</m:t>
                        </m:r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𝑨𝑩</m:t>
                            </m:r>
                          </m:sub>
                        </m:sSub>
                      </m:e>
                    </m:acc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（位矢</a:t>
                </a:r>
                <a14:m>
                  <m:oMath xmlns:m="http://schemas.openxmlformats.org/officeDocument/2006/math"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位矢终点的矢量）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9D2ACDA-226E-53E1-79B9-5513D7735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59" y="5412097"/>
                <a:ext cx="4649787" cy="333938"/>
              </a:xfrm>
              <a:prstGeom prst="rect">
                <a:avLst/>
              </a:prstGeom>
              <a:blipFill>
                <a:blip r:embed="rId46"/>
                <a:stretch>
                  <a:fillRect l="-393"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图形 93" descr="线箭头左旋">
            <a:extLst>
              <a:ext uri="{FF2B5EF4-FFF2-40B4-BE49-F238E27FC236}">
                <a16:creationId xmlns:a16="http://schemas.microsoft.com/office/drawing/2014/main" id="{D33665A2-6D58-2D57-061C-255474C06F3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4400000">
            <a:off x="4688657" y="5094917"/>
            <a:ext cx="432730" cy="432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FC26B4A-89BD-DCCD-228F-BD233B62A309}"/>
                  </a:ext>
                </a:extLst>
              </p:cNvPr>
              <p:cNvSpPr txBox="1"/>
              <p:nvPr/>
            </p:nvSpPr>
            <p:spPr>
              <a:xfrm>
                <a:off x="185203" y="4323222"/>
                <a:ext cx="3216856" cy="2023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𝑴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=| 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𝒅𝒂</m:t>
                            </m:r>
                          </m:sub>
                        </m:sSub>
                      </m:e>
                    </m:acc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𝒂𝒃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|</m:t>
                    </m:r>
                  </m:oMath>
                </a14:m>
                <a:endParaRPr lang="en-US" altLang="zh-CN" sz="1600" u="sng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𝐵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func>
                      <m:func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𝜑</m:t>
                        </m:r>
                      </m:e>
                    </m:func>
                  </m:oMath>
                </a14:m>
                <a:endParaRPr lang="en-US" altLang="zh-CN" sz="1600" dirty="0">
                  <a:latin typeface="楷体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                     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𝜑</m:t>
                        </m:r>
                      </m:e>
                    </m:func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ea typeface="楷体" panose="02010609060101010101" pitchFamily="49" charset="-12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       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=|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·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|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ea typeface="楷体" panose="02010609060101010101" pitchFamily="49" charset="-122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            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 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𝒎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𝑩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|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5FC26B4A-89BD-DCCD-228F-BD233B62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3" y="4323222"/>
                <a:ext cx="3216856" cy="2023311"/>
              </a:xfrm>
              <a:prstGeom prst="rect">
                <a:avLst/>
              </a:prstGeom>
              <a:blipFill>
                <a:blip r:embed="rId49"/>
                <a:stretch>
                  <a:fillRect b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文本框 95">
            <a:extLst>
              <a:ext uri="{FF2B5EF4-FFF2-40B4-BE49-F238E27FC236}">
                <a16:creationId xmlns:a16="http://schemas.microsoft.com/office/drawing/2014/main" id="{CC9E028C-ED2E-34A0-7210-F27CE2E043BF}"/>
              </a:ext>
            </a:extLst>
          </p:cNvPr>
          <p:cNvSpPr txBox="1"/>
          <p:nvPr/>
        </p:nvSpPr>
        <p:spPr>
          <a:xfrm>
            <a:off x="576364" y="4693907"/>
            <a:ext cx="40527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磁力矩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D5D1231-B118-4C76-AAA3-B5047D331B32}"/>
              </a:ext>
            </a:extLst>
          </p:cNvPr>
          <p:cNvGrpSpPr/>
          <p:nvPr/>
        </p:nvGrpSpPr>
        <p:grpSpPr>
          <a:xfrm>
            <a:off x="5804455" y="2959208"/>
            <a:ext cx="419559" cy="304757"/>
            <a:chOff x="5385729" y="2966708"/>
            <a:chExt cx="419559" cy="304757"/>
          </a:xfrm>
        </p:grpSpPr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9A465D1F-248B-2B2D-299C-E8269428FA22}"/>
                </a:ext>
              </a:extLst>
            </p:cNvPr>
            <p:cNvCxnSpPr>
              <a:cxnSpLocks/>
            </p:cNvCxnSpPr>
            <p:nvPr/>
          </p:nvCxnSpPr>
          <p:spPr>
            <a:xfrm>
              <a:off x="5719308" y="2966708"/>
              <a:ext cx="0" cy="179769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5B03A03D-5EEF-3C5A-D5AC-423172A21D47}"/>
                    </a:ext>
                  </a:extLst>
                </p:cNvPr>
                <p:cNvSpPr txBox="1"/>
                <p:nvPr/>
              </p:nvSpPr>
              <p:spPr>
                <a:xfrm>
                  <a:off x="5385729" y="3009855"/>
                  <a:ext cx="41955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5B03A03D-5EEF-3C5A-D5AC-423172A21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5729" y="3009855"/>
                  <a:ext cx="419559" cy="26161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C104142-6604-4F53-CD1A-81AC179C2B6C}"/>
              </a:ext>
            </a:extLst>
          </p:cNvPr>
          <p:cNvGrpSpPr/>
          <p:nvPr/>
        </p:nvGrpSpPr>
        <p:grpSpPr>
          <a:xfrm>
            <a:off x="6053391" y="1992955"/>
            <a:ext cx="419559" cy="395354"/>
            <a:chOff x="5638096" y="2751123"/>
            <a:chExt cx="419559" cy="395354"/>
          </a:xfrm>
        </p:grpSpPr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1ED57485-A607-5404-FD86-4673652FE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308" y="2880693"/>
              <a:ext cx="0" cy="265784"/>
            </a:xfrm>
            <a:prstGeom prst="straightConnector1">
              <a:avLst/>
            </a:prstGeom>
            <a:ln w="28575" cap="rnd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A8B913E-7FFA-5F2A-7545-56715478C759}"/>
                    </a:ext>
                  </a:extLst>
                </p:cNvPr>
                <p:cNvSpPr txBox="1"/>
                <p:nvPr/>
              </p:nvSpPr>
              <p:spPr>
                <a:xfrm>
                  <a:off x="5638096" y="2751123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A8B913E-7FFA-5F2A-7545-56715478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096" y="2751123"/>
                  <a:ext cx="419559" cy="282193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9C0CF9F-4F19-ABBE-99E1-FF4CF9E78F4B}"/>
              </a:ext>
            </a:extLst>
          </p:cNvPr>
          <p:cNvGrpSpPr/>
          <p:nvPr/>
        </p:nvGrpSpPr>
        <p:grpSpPr>
          <a:xfrm rot="18900000">
            <a:off x="10336510" y="3339311"/>
            <a:ext cx="329817" cy="477106"/>
            <a:chOff x="5268938" y="2366548"/>
            <a:chExt cx="329817" cy="477106"/>
          </a:xfrm>
        </p:grpSpPr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05F33A96-88D5-F7B3-2545-C8CC84A0935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5399575" y="2366548"/>
              <a:ext cx="199180" cy="19918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56FE106-7D40-135D-31E1-4C2B78646D70}"/>
                    </a:ext>
                  </a:extLst>
                </p:cNvPr>
                <p:cNvSpPr txBox="1"/>
                <p:nvPr/>
              </p:nvSpPr>
              <p:spPr>
                <a:xfrm rot="2700000">
                  <a:off x="5189963" y="2503070"/>
                  <a:ext cx="41955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文本框 111">
                  <a:extLst>
                    <a:ext uri="{FF2B5EF4-FFF2-40B4-BE49-F238E27FC236}">
                      <a16:creationId xmlns:a16="http://schemas.microsoft.com/office/drawing/2014/main" id="{356FE106-7D40-135D-31E1-4C2B78646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5189963" y="2503070"/>
                  <a:ext cx="419559" cy="26161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BDEF41B-4CD9-B6B3-DE8D-C5DBAA0A4FD7}"/>
              </a:ext>
            </a:extLst>
          </p:cNvPr>
          <p:cNvGrpSpPr/>
          <p:nvPr/>
        </p:nvGrpSpPr>
        <p:grpSpPr>
          <a:xfrm>
            <a:off x="3750655" y="4640229"/>
            <a:ext cx="7859019" cy="1236815"/>
            <a:chOff x="3780151" y="6085569"/>
            <a:chExt cx="7859019" cy="1236815"/>
          </a:xfrm>
        </p:grpSpPr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1310BB92-C0BD-9283-471E-10A86697CE39}"/>
                </a:ext>
              </a:extLst>
            </p:cNvPr>
            <p:cNvSpPr/>
            <p:nvPr/>
          </p:nvSpPr>
          <p:spPr>
            <a:xfrm>
              <a:off x="3780151" y="6085569"/>
              <a:ext cx="7859019" cy="1236815"/>
            </a:xfrm>
            <a:prstGeom prst="roundRect">
              <a:avLst>
                <a:gd name="adj" fmla="val 25782"/>
              </a:avLst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4B9214B4-09E2-3466-2CFB-17F3929DB636}"/>
                </a:ext>
              </a:extLst>
            </p:cNvPr>
            <p:cNvSpPr txBox="1"/>
            <p:nvPr/>
          </p:nvSpPr>
          <p:spPr>
            <a:xfrm>
              <a:off x="4176838" y="6327358"/>
              <a:ext cx="7119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磁场对载流线圈的作用，总要使线圈的磁矩转向外加磁场的方向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46657ECB-E3DD-B813-73EF-16FE5C36B327}"/>
                </a:ext>
              </a:extLst>
            </p:cNvPr>
            <p:cNvSpPr txBox="1"/>
            <p:nvPr/>
          </p:nvSpPr>
          <p:spPr>
            <a:xfrm>
              <a:off x="4176838" y="6734245"/>
              <a:ext cx="7119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磁场对载流线圈的作用，总要使穿过线圈的磁通量增加到最大</a:t>
              </a: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142DACC-49C7-35A5-A365-BF829FFD154C}"/>
              </a:ext>
            </a:extLst>
          </p:cNvPr>
          <p:cNvGrpSpPr/>
          <p:nvPr/>
        </p:nvGrpSpPr>
        <p:grpSpPr>
          <a:xfrm>
            <a:off x="6138990" y="2006715"/>
            <a:ext cx="419559" cy="395354"/>
            <a:chOff x="5719308" y="2751123"/>
            <a:chExt cx="419559" cy="395354"/>
          </a:xfrm>
        </p:grpSpPr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F84DDDAA-DD02-FD39-F759-68E02233A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308" y="2799828"/>
              <a:ext cx="0" cy="346649"/>
            </a:xfrm>
            <a:prstGeom prst="straightConnector1">
              <a:avLst/>
            </a:prstGeom>
            <a:ln w="28575" cap="rnd">
              <a:solidFill>
                <a:schemeClr val="bg1">
                  <a:lumMod val="50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8B8DEC6-C5DE-E3BF-137D-F39C0458DE78}"/>
                    </a:ext>
                  </a:extLst>
                </p:cNvPr>
                <p:cNvSpPr txBox="1"/>
                <p:nvPr/>
              </p:nvSpPr>
              <p:spPr>
                <a:xfrm>
                  <a:off x="5719308" y="2751123"/>
                  <a:ext cx="419559" cy="2821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sz="11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𝒂𝒅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D8B8DEC6-C5DE-E3BF-137D-F39C0458D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9308" y="2751123"/>
                  <a:ext cx="419559" cy="282193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9111ABCB-76DA-1DB0-28E8-F242222EBF46}"/>
              </a:ext>
            </a:extLst>
          </p:cNvPr>
          <p:cNvGrpSpPr/>
          <p:nvPr/>
        </p:nvGrpSpPr>
        <p:grpSpPr>
          <a:xfrm>
            <a:off x="6256847" y="2888466"/>
            <a:ext cx="358883" cy="258556"/>
            <a:chOff x="6256847" y="2888466"/>
            <a:chExt cx="358883" cy="258556"/>
          </a:xfrm>
        </p:grpSpPr>
        <p:sp>
          <p:nvSpPr>
            <p:cNvPr id="132" name="弧形 131">
              <a:extLst>
                <a:ext uri="{FF2B5EF4-FFF2-40B4-BE49-F238E27FC236}">
                  <a16:creationId xmlns:a16="http://schemas.microsoft.com/office/drawing/2014/main" id="{7680E13A-EC08-8D17-B728-9F575DDE9255}"/>
                </a:ext>
              </a:extLst>
            </p:cNvPr>
            <p:cNvSpPr/>
            <p:nvPr/>
          </p:nvSpPr>
          <p:spPr>
            <a:xfrm rot="4500000">
              <a:off x="6256847" y="2888466"/>
              <a:ext cx="190828" cy="190828"/>
            </a:xfrm>
            <a:prstGeom prst="arc">
              <a:avLst>
                <a:gd name="adj1" fmla="val 16200000"/>
                <a:gd name="adj2" fmla="val 19736599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5C396FAD-E67D-FBCE-23AD-478B57B8B341}"/>
                    </a:ext>
                  </a:extLst>
                </p:cNvPr>
                <p:cNvSpPr txBox="1"/>
                <p:nvPr/>
              </p:nvSpPr>
              <p:spPr>
                <a:xfrm>
                  <a:off x="6386468" y="2900801"/>
                  <a:ext cx="22926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5C396FAD-E67D-FBCE-23AD-478B57B8B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468" y="2900801"/>
                  <a:ext cx="229262" cy="246221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EBC7F0A-2412-B07A-B38C-1978B737E141}"/>
              </a:ext>
            </a:extLst>
          </p:cNvPr>
          <p:cNvGrpSpPr/>
          <p:nvPr/>
        </p:nvGrpSpPr>
        <p:grpSpPr>
          <a:xfrm>
            <a:off x="10299436" y="3084165"/>
            <a:ext cx="433305" cy="326989"/>
            <a:chOff x="6271081" y="2786670"/>
            <a:chExt cx="433305" cy="326989"/>
          </a:xfrm>
        </p:grpSpPr>
        <p:sp>
          <p:nvSpPr>
            <p:cNvPr id="150" name="弧形 149">
              <a:extLst>
                <a:ext uri="{FF2B5EF4-FFF2-40B4-BE49-F238E27FC236}">
                  <a16:creationId xmlns:a16="http://schemas.microsoft.com/office/drawing/2014/main" id="{A795CCB1-DE0A-1B22-3D86-F756C3D350E4}"/>
                </a:ext>
              </a:extLst>
            </p:cNvPr>
            <p:cNvSpPr/>
            <p:nvPr/>
          </p:nvSpPr>
          <p:spPr>
            <a:xfrm rot="2700000">
              <a:off x="6271081" y="2854101"/>
              <a:ext cx="259558" cy="259558"/>
            </a:xfrm>
            <a:prstGeom prst="arc">
              <a:avLst>
                <a:gd name="adj1" fmla="val 15328621"/>
                <a:gd name="adj2" fmla="val 19736599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E77135A-E721-69E6-9BA9-3AE9D7342E57}"/>
                    </a:ext>
                  </a:extLst>
                </p:cNvPr>
                <p:cNvSpPr txBox="1"/>
                <p:nvPr/>
              </p:nvSpPr>
              <p:spPr>
                <a:xfrm>
                  <a:off x="6475124" y="2786670"/>
                  <a:ext cx="22926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E77135A-E721-69E6-9BA9-3AE9D7342E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5124" y="2786670"/>
                  <a:ext cx="229262" cy="246221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490AEA90-DDB0-3042-5148-8593DABA14C3}"/>
              </a:ext>
            </a:extLst>
          </p:cNvPr>
          <p:cNvGrpSpPr/>
          <p:nvPr/>
        </p:nvGrpSpPr>
        <p:grpSpPr>
          <a:xfrm rot="4500000">
            <a:off x="10317137" y="3132031"/>
            <a:ext cx="388045" cy="394811"/>
            <a:chOff x="6271081" y="2718848"/>
            <a:chExt cx="388045" cy="394811"/>
          </a:xfrm>
        </p:grpSpPr>
        <p:sp>
          <p:nvSpPr>
            <p:cNvPr id="154" name="弧形 153">
              <a:extLst>
                <a:ext uri="{FF2B5EF4-FFF2-40B4-BE49-F238E27FC236}">
                  <a16:creationId xmlns:a16="http://schemas.microsoft.com/office/drawing/2014/main" id="{B06C4120-2ED9-2561-82DA-5D82303D0B2F}"/>
                </a:ext>
              </a:extLst>
            </p:cNvPr>
            <p:cNvSpPr/>
            <p:nvPr/>
          </p:nvSpPr>
          <p:spPr>
            <a:xfrm rot="2700000">
              <a:off x="6271081" y="2854101"/>
              <a:ext cx="259558" cy="259558"/>
            </a:xfrm>
            <a:prstGeom prst="arc">
              <a:avLst>
                <a:gd name="adj1" fmla="val 15328621"/>
                <a:gd name="adj2" fmla="val 19575252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CA8A2F03-8C67-3C66-7034-A694FA5ACFCA}"/>
                    </a:ext>
                  </a:extLst>
                </p:cNvPr>
                <p:cNvSpPr txBox="1"/>
                <p:nvPr/>
              </p:nvSpPr>
              <p:spPr>
                <a:xfrm rot="17100000">
                  <a:off x="6421385" y="2710368"/>
                  <a:ext cx="22926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CA8A2F03-8C67-3C66-7034-A694FA5AC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100000">
                  <a:off x="6421385" y="2710368"/>
                  <a:ext cx="229262" cy="246221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45CCBC0-FE30-419D-713B-B425C05DF6FC}"/>
              </a:ext>
            </a:extLst>
          </p:cNvPr>
          <p:cNvGrpSpPr/>
          <p:nvPr/>
        </p:nvGrpSpPr>
        <p:grpSpPr>
          <a:xfrm>
            <a:off x="6062510" y="2843566"/>
            <a:ext cx="300604" cy="337250"/>
            <a:chOff x="6193664" y="2748152"/>
            <a:chExt cx="300604" cy="337250"/>
          </a:xfrm>
        </p:grpSpPr>
        <p:sp>
          <p:nvSpPr>
            <p:cNvPr id="157" name="弧形 156">
              <a:extLst>
                <a:ext uri="{FF2B5EF4-FFF2-40B4-BE49-F238E27FC236}">
                  <a16:creationId xmlns:a16="http://schemas.microsoft.com/office/drawing/2014/main" id="{1BA9213E-22CB-D4A7-6EAF-EAD6C4C2F4E5}"/>
                </a:ext>
              </a:extLst>
            </p:cNvPr>
            <p:cNvSpPr/>
            <p:nvPr/>
          </p:nvSpPr>
          <p:spPr>
            <a:xfrm rot="7549363">
              <a:off x="6193664" y="2748152"/>
              <a:ext cx="190828" cy="190828"/>
            </a:xfrm>
            <a:prstGeom prst="arc">
              <a:avLst>
                <a:gd name="adj1" fmla="val 16200000"/>
                <a:gd name="adj2" fmla="val 19736599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FD9FE2DC-F7C3-F0F6-C3B4-32515A3054B5}"/>
                    </a:ext>
                  </a:extLst>
                </p:cNvPr>
                <p:cNvSpPr txBox="1"/>
                <p:nvPr/>
              </p:nvSpPr>
              <p:spPr>
                <a:xfrm>
                  <a:off x="6265006" y="2839181"/>
                  <a:ext cx="22926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𝜑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FD9FE2DC-F7C3-F0F6-C3B4-32515A305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006" y="2839181"/>
                  <a:ext cx="229262" cy="246221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0E0C4A-90E8-4169-8A45-660CBF8BBC54}"/>
              </a:ext>
            </a:extLst>
          </p:cNvPr>
          <p:cNvGrpSpPr/>
          <p:nvPr/>
        </p:nvGrpSpPr>
        <p:grpSpPr>
          <a:xfrm>
            <a:off x="9948227" y="3050242"/>
            <a:ext cx="555011" cy="422027"/>
            <a:chOff x="9458453" y="1447067"/>
            <a:chExt cx="555011" cy="42202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D37CC79-6E3C-7FF9-9393-FEB1D11C5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9678155" y="1594750"/>
              <a:ext cx="335309" cy="27434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B3A938C-F441-CFE1-E075-79BFE072673A}"/>
                    </a:ext>
                  </a:extLst>
                </p:cNvPr>
                <p:cNvSpPr txBox="1"/>
                <p:nvPr/>
              </p:nvSpPr>
              <p:spPr>
                <a:xfrm>
                  <a:off x="9458453" y="1447067"/>
                  <a:ext cx="419559" cy="28219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1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acc>
                      </m:oMath>
                    </m:oMathPara>
                  </a14:m>
                  <a:endParaRPr lang="zh-CN" altLang="en-US" sz="11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B3A938C-F441-CFE1-E075-79BFE0726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8453" y="1447067"/>
                  <a:ext cx="419559" cy="282193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B2FEED2-1D2C-670C-1A09-76DD6D67B6A7}"/>
              </a:ext>
            </a:extLst>
          </p:cNvPr>
          <p:cNvGrpSpPr/>
          <p:nvPr/>
        </p:nvGrpSpPr>
        <p:grpSpPr>
          <a:xfrm>
            <a:off x="9844902" y="3440718"/>
            <a:ext cx="307481" cy="530885"/>
            <a:chOff x="9847746" y="3442140"/>
            <a:chExt cx="307481" cy="53088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DA023BA-74A7-E93D-2817-70AA006641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7746" y="3595938"/>
              <a:ext cx="211765" cy="211765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3EEFF16-675B-EB3E-5015-6384B4543E3A}"/>
                </a:ext>
              </a:extLst>
            </p:cNvPr>
            <p:cNvGrpSpPr/>
            <p:nvPr/>
          </p:nvGrpSpPr>
          <p:grpSpPr>
            <a:xfrm rot="7886792">
              <a:off x="9742573" y="3560372"/>
              <a:ext cx="530885" cy="294422"/>
              <a:chOff x="6271081" y="2819237"/>
              <a:chExt cx="530885" cy="294422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B296DE78-D7EB-B91F-7EF4-05C1323CDB0F}"/>
                  </a:ext>
                </a:extLst>
              </p:cNvPr>
              <p:cNvSpPr/>
              <p:nvPr/>
            </p:nvSpPr>
            <p:spPr>
              <a:xfrm rot="2700000">
                <a:off x="6271081" y="2854101"/>
                <a:ext cx="259558" cy="259558"/>
              </a:xfrm>
              <a:prstGeom prst="arc">
                <a:avLst>
                  <a:gd name="adj1" fmla="val 17083716"/>
                  <a:gd name="adj2" fmla="val 19575252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3D7213BA-947B-22B2-D8CA-ED8213C76684}"/>
                      </a:ext>
                    </a:extLst>
                  </p:cNvPr>
                  <p:cNvSpPr txBox="1"/>
                  <p:nvPr/>
                </p:nvSpPr>
                <p:spPr>
                  <a:xfrm rot="13713208">
                    <a:off x="6564225" y="2810757"/>
                    <a:ext cx="229262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𝜑</m:t>
                          </m:r>
                        </m:oMath>
                      </m:oMathPara>
                    </a14:m>
                    <a:endParaRPr lang="zh-CN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3D7213BA-947B-22B2-D8CA-ED8213C766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713208">
                    <a:off x="6564225" y="2810757"/>
                    <a:ext cx="229262" cy="246221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9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0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5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000"/>
                            </p:stCondLst>
                            <p:childTnLst>
                              <p:par>
                                <p:cTn id="3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500"/>
                            </p:stCondLst>
                            <p:childTnLst>
                              <p:par>
                                <p:cTn id="3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2000"/>
                            </p:stCondLst>
                            <p:childTnLst>
                              <p:par>
                                <p:cTn id="35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000"/>
                            </p:stCondLst>
                            <p:childTnLst>
                              <p:par>
                                <p:cTn id="3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307" grpId="0" animBg="1"/>
      <p:bldP spid="308" grpId="0" animBg="1"/>
      <p:bldP spid="15" grpId="0" animBg="1"/>
      <p:bldP spid="15" grpId="1" animBg="1"/>
      <p:bldP spid="15" grpId="2" animBg="1"/>
      <p:bldP spid="300" grpId="0" animBg="1"/>
      <p:bldP spid="42" grpId="0"/>
      <p:bldP spid="280" grpId="0"/>
      <p:bldP spid="283" grpId="0"/>
      <p:bldP spid="334" grpId="0"/>
      <p:bldP spid="335" grpId="0"/>
      <p:bldP spid="190" grpId="0" animBg="1"/>
      <p:bldP spid="27" grpId="0" animBg="1"/>
      <p:bldP spid="27" grpId="1" animBg="1"/>
      <p:bldP spid="27" grpId="2" animBg="1"/>
      <p:bldP spid="332" grpId="0"/>
      <p:bldP spid="333" grpId="0"/>
      <p:bldP spid="336" grpId="0"/>
      <p:bldP spid="337" grpId="0"/>
      <p:bldP spid="73" grpId="0"/>
      <p:bldP spid="75" grpId="0"/>
      <p:bldP spid="89" grpId="0" animBg="1"/>
      <p:bldP spid="89" grpId="1" animBg="1"/>
      <p:bldP spid="91" grpId="0"/>
      <p:bldP spid="91" grpId="1"/>
      <p:bldP spid="92" grpId="0"/>
      <p:bldP spid="92" grpId="1"/>
      <p:bldP spid="95" grpId="0"/>
      <p:bldP spid="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>
            <a:extLst>
              <a:ext uri="{FF2B5EF4-FFF2-40B4-BE49-F238E27FC236}">
                <a16:creationId xmlns:a16="http://schemas.microsoft.com/office/drawing/2014/main" id="{237B3911-78F5-86D9-9A47-249A2D46FD75}"/>
              </a:ext>
            </a:extLst>
          </p:cNvPr>
          <p:cNvSpPr txBox="1"/>
          <p:nvPr/>
        </p:nvSpPr>
        <p:spPr>
          <a:xfrm>
            <a:off x="6452225" y="4913575"/>
            <a:ext cx="129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俯视图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EC098E28-44A8-A7CC-CD39-ABC4470F10AA}"/>
              </a:ext>
            </a:extLst>
          </p:cNvPr>
          <p:cNvSpPr/>
          <p:nvPr/>
        </p:nvSpPr>
        <p:spPr>
          <a:xfrm>
            <a:off x="6070018" y="4865768"/>
            <a:ext cx="2577735" cy="12237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0829E4-2D43-A5C8-156D-8865C71DD8DF}"/>
              </a:ext>
            </a:extLst>
          </p:cNvPr>
          <p:cNvGrpSpPr/>
          <p:nvPr/>
        </p:nvGrpSpPr>
        <p:grpSpPr>
          <a:xfrm>
            <a:off x="6251170" y="5068305"/>
            <a:ext cx="1350566" cy="997416"/>
            <a:chOff x="6649733" y="3421996"/>
            <a:chExt cx="1350566" cy="997416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0AA5656-16E1-8E65-C0D2-4C10D2B9C382}"/>
                </a:ext>
              </a:extLst>
            </p:cNvPr>
            <p:cNvCxnSpPr>
              <a:cxnSpLocks/>
            </p:cNvCxnSpPr>
            <p:nvPr/>
          </p:nvCxnSpPr>
          <p:spPr>
            <a:xfrm>
              <a:off x="6649733" y="3818405"/>
              <a:ext cx="1316627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4EE13EF8-36D1-E612-AA78-547F2826269F}"/>
                </a:ext>
              </a:extLst>
            </p:cNvPr>
            <p:cNvCxnSpPr>
              <a:cxnSpLocks/>
            </p:cNvCxnSpPr>
            <p:nvPr/>
          </p:nvCxnSpPr>
          <p:spPr>
            <a:xfrm>
              <a:off x="7265082" y="3818405"/>
              <a:ext cx="0" cy="509576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F14AB75-1135-A785-B42E-EAF6F91352C3}"/>
                    </a:ext>
                  </a:extLst>
                </p:cNvPr>
                <p:cNvSpPr txBox="1"/>
                <p:nvPr/>
              </p:nvSpPr>
              <p:spPr>
                <a:xfrm>
                  <a:off x="7707353" y="3421996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AF14AB75-1135-A785-B42E-EAF6F9135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7353" y="3421996"/>
                  <a:ext cx="29294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C53155A-BB8D-5B97-5280-445187EF1834}"/>
                    </a:ext>
                  </a:extLst>
                </p:cNvPr>
                <p:cNvSpPr txBox="1"/>
                <p:nvPr/>
              </p:nvSpPr>
              <p:spPr>
                <a:xfrm>
                  <a:off x="6954491" y="4080858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AC53155A-BB8D-5B97-5280-445187EF1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4491" y="4080858"/>
                  <a:ext cx="29294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3F203F6-F980-3CAA-0E87-50A92C773A26}"/>
              </a:ext>
            </a:extLst>
          </p:cNvPr>
          <p:cNvGrpSpPr/>
          <p:nvPr/>
        </p:nvGrpSpPr>
        <p:grpSpPr>
          <a:xfrm>
            <a:off x="6251170" y="3818405"/>
            <a:ext cx="2084775" cy="958510"/>
            <a:chOff x="6412675" y="3818405"/>
            <a:chExt cx="2084775" cy="958510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62B31E98-4E05-3388-99E5-1E98553B718A}"/>
                </a:ext>
              </a:extLst>
            </p:cNvPr>
            <p:cNvCxnSpPr>
              <a:cxnSpLocks/>
            </p:cNvCxnSpPr>
            <p:nvPr/>
          </p:nvCxnSpPr>
          <p:spPr>
            <a:xfrm>
              <a:off x="6412675" y="3818405"/>
              <a:ext cx="200693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8C0B7D37-626D-2EA9-38AE-DBFE5142E481}"/>
                </a:ext>
              </a:extLst>
            </p:cNvPr>
            <p:cNvCxnSpPr>
              <a:cxnSpLocks/>
            </p:cNvCxnSpPr>
            <p:nvPr/>
          </p:nvCxnSpPr>
          <p:spPr>
            <a:xfrm>
              <a:off x="7265082" y="3818405"/>
              <a:ext cx="0" cy="91547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B2A7266-3692-52E4-987E-2A045990A473}"/>
                    </a:ext>
                  </a:extLst>
                </p:cNvPr>
                <p:cNvSpPr txBox="1"/>
                <p:nvPr/>
              </p:nvSpPr>
              <p:spPr>
                <a:xfrm>
                  <a:off x="8204504" y="3853323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EB2A7266-3692-52E4-987E-2A045990A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4504" y="3853323"/>
                  <a:ext cx="292946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CBC478B-275C-77CC-BF00-4785C7438E71}"/>
                    </a:ext>
                  </a:extLst>
                </p:cNvPr>
                <p:cNvSpPr txBox="1"/>
                <p:nvPr/>
              </p:nvSpPr>
              <p:spPr>
                <a:xfrm>
                  <a:off x="7275876" y="4438361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6CBC478B-275C-77CC-BF00-4785C7438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5876" y="4438361"/>
                  <a:ext cx="29294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95E0227-40AF-03E2-F0DA-FCF0817A4F1C}"/>
              </a:ext>
            </a:extLst>
          </p:cNvPr>
          <p:cNvGrpSpPr/>
          <p:nvPr/>
        </p:nvGrpSpPr>
        <p:grpSpPr>
          <a:xfrm>
            <a:off x="8591168" y="3027455"/>
            <a:ext cx="3320890" cy="2678715"/>
            <a:chOff x="8591168" y="3027455"/>
            <a:chExt cx="3320890" cy="2678715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C03661C7-6645-67B6-74F2-93572B28A5C1}"/>
                </a:ext>
              </a:extLst>
            </p:cNvPr>
            <p:cNvGrpSpPr/>
            <p:nvPr/>
          </p:nvGrpSpPr>
          <p:grpSpPr>
            <a:xfrm>
              <a:off x="8591168" y="3160417"/>
              <a:ext cx="3254310" cy="2545753"/>
              <a:chOff x="8591168" y="3160417"/>
              <a:chExt cx="3254310" cy="2545753"/>
            </a:xfrm>
          </p:grpSpPr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1012757-2FCC-1881-96A9-42B877B0B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1168" y="4446835"/>
                <a:ext cx="3254310" cy="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prstDash val="sysDot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CE454C16-666C-6AD2-5197-F838E728C9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5851" y="3160417"/>
                <a:ext cx="0" cy="2545753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prstDash val="sysDot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8536150A-D4CF-686A-A05B-A7C45FF6933E}"/>
                  </a:ext>
                </a:extLst>
              </p:cNvPr>
              <p:cNvCxnSpPr>
                <a:cxnSpLocks/>
              </p:cNvCxnSpPr>
              <p:nvPr/>
            </p:nvCxnSpPr>
            <p:spPr>
              <a:xfrm rot="-2700000">
                <a:off x="10370932" y="4256896"/>
                <a:ext cx="0" cy="1296995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prstDash val="sysDot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B20D776A-2486-42FA-0948-00F7404B8858}"/>
                    </a:ext>
                  </a:extLst>
                </p:cNvPr>
                <p:cNvSpPr txBox="1"/>
                <p:nvPr/>
              </p:nvSpPr>
              <p:spPr>
                <a:xfrm>
                  <a:off x="11619112" y="4086725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B20D776A-2486-42FA-0948-00F7404B8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9112" y="4086725"/>
                  <a:ext cx="29294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C4A6E51-83CD-F41C-1529-9C9B9C116F21}"/>
                    </a:ext>
                  </a:extLst>
                </p:cNvPr>
                <p:cNvSpPr txBox="1"/>
                <p:nvPr/>
              </p:nvSpPr>
              <p:spPr>
                <a:xfrm>
                  <a:off x="10829489" y="5036956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6C4A6E51-83CD-F41C-1529-9C9B9C116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489" y="5036956"/>
                  <a:ext cx="29294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D1034A2-EF3A-DE9D-7597-8EE4480CA5B6}"/>
                    </a:ext>
                  </a:extLst>
                </p:cNvPr>
                <p:cNvSpPr txBox="1"/>
                <p:nvPr/>
              </p:nvSpPr>
              <p:spPr>
                <a:xfrm>
                  <a:off x="9941834" y="3027455"/>
                  <a:ext cx="29294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D1034A2-EF3A-DE9D-7597-8EE4480CA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1834" y="3027455"/>
                  <a:ext cx="292946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F2FF5CB-2CBF-32C4-D533-E590A1D5AE57}"/>
              </a:ext>
            </a:extLst>
          </p:cNvPr>
          <p:cNvSpPr txBox="1"/>
          <p:nvPr/>
        </p:nvSpPr>
        <p:spPr>
          <a:xfrm>
            <a:off x="507459" y="496110"/>
            <a:ext cx="419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磁场对载流导线的作用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EA22C54-0C6C-8F35-81F4-BE518D52966D}"/>
              </a:ext>
            </a:extLst>
          </p:cNvPr>
          <p:cNvSpPr txBox="1"/>
          <p:nvPr/>
        </p:nvSpPr>
        <p:spPr>
          <a:xfrm>
            <a:off x="4848040" y="775739"/>
            <a:ext cx="112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磁力的功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DA1B481-5248-D579-1E84-DEBD8DB557AE}"/>
                  </a:ext>
                </a:extLst>
              </p:cNvPr>
              <p:cNvSpPr txBox="1"/>
              <p:nvPr/>
            </p:nvSpPr>
            <p:spPr>
              <a:xfrm>
                <a:off x="507460" y="1400145"/>
                <a:ext cx="11108176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虽然洛伦兹力不做功，但由于导线对电子的约束，安培力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（洛伦兹力的宏观表现）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仍然可以对导线做功。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可以证明，对于磁场中任意的闭合回路，若保持其电流不变，则磁力（或磁力矩）所做的功为：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·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DA1B481-5248-D579-1E84-DEBD8DB55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00145"/>
                <a:ext cx="11108176" cy="1246495"/>
              </a:xfrm>
              <a:prstGeom prst="rect">
                <a:avLst/>
              </a:prstGeom>
              <a:blipFill>
                <a:blip r:embed="rId12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83EF760-507C-B618-9E4F-6F621E07A4BB}"/>
                  </a:ext>
                </a:extLst>
              </p:cNvPr>
              <p:cNvSpPr txBox="1"/>
              <p:nvPr/>
            </p:nvSpPr>
            <p:spPr>
              <a:xfrm>
                <a:off x="507458" y="2646640"/>
                <a:ext cx="11108176" cy="84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𝑁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匝半圆形线圈上通有电流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，放在磁感应强度为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的均匀磁场中。当外磁场方向与线圈法向成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60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°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角时，求：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①线圈的磁矩 及 此时所受的磁力矩；②从该位置转到平衡位置，磁力矩所做的功。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83EF760-507C-B618-9E4F-6F621E07A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646640"/>
                <a:ext cx="11108176" cy="840743"/>
              </a:xfrm>
              <a:prstGeom prst="rect">
                <a:avLst/>
              </a:prstGeom>
              <a:blipFill>
                <a:blip r:embed="rId13"/>
                <a:stretch>
                  <a:fillRect l="-27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D1DDA69A-7839-7B17-E587-33318E0E01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901" y="3324255"/>
            <a:ext cx="2780735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7FA6012-A830-C61A-AC77-854A750100A4}"/>
                  </a:ext>
                </a:extLst>
              </p:cNvPr>
              <p:cNvSpPr txBox="1"/>
              <p:nvPr/>
            </p:nvSpPr>
            <p:spPr>
              <a:xfrm>
                <a:off x="507457" y="3585397"/>
                <a:ext cx="5840029" cy="227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解：①磁矩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𝒎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𝑁𝐼𝑆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𝑁𝐼𝑅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²·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磁力矩大小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𝑀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sin</m:t>
                        </m:r>
                      </m:fName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𝜑</m:t>
                        </m:r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𝑁𝐼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方向竖直向上。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②转动前，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𝑁𝐵𝑆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𝐵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平衡后，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𝑁𝐵𝑅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𝐴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𝑁𝐵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7FA6012-A830-C61A-AC77-854A75010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3585397"/>
                <a:ext cx="5840029" cy="2274662"/>
              </a:xfrm>
              <a:prstGeom prst="rect">
                <a:avLst/>
              </a:prstGeom>
              <a:blipFill>
                <a:blip r:embed="rId15"/>
                <a:stretch>
                  <a:fillRect l="-522" b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C12CF2EB-5906-67B2-FC5A-2B6D346633A8}"/>
              </a:ext>
            </a:extLst>
          </p:cNvPr>
          <p:cNvGrpSpPr/>
          <p:nvPr/>
        </p:nvGrpSpPr>
        <p:grpSpPr>
          <a:xfrm>
            <a:off x="7099619" y="3823848"/>
            <a:ext cx="895890" cy="418329"/>
            <a:chOff x="5400194" y="3223208"/>
            <a:chExt cx="895890" cy="418329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7BCF40A5-22EB-14DA-3FCF-73254C8D144B}"/>
                </a:ext>
              </a:extLst>
            </p:cNvPr>
            <p:cNvCxnSpPr>
              <a:cxnSpLocks/>
            </p:cNvCxnSpPr>
            <p:nvPr/>
          </p:nvCxnSpPr>
          <p:spPr>
            <a:xfrm>
              <a:off x="5400194" y="3223208"/>
              <a:ext cx="832021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2870017-0B92-262D-A99F-27F58385C84E}"/>
                    </a:ext>
                  </a:extLst>
                </p:cNvPr>
                <p:cNvSpPr txBox="1"/>
                <p:nvPr/>
              </p:nvSpPr>
              <p:spPr>
                <a:xfrm>
                  <a:off x="5885446" y="3273038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2870017-0B92-262D-A99F-27F58385C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446" y="3273038"/>
                  <a:ext cx="410638" cy="3684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58C41B8-BA15-DC59-3CA3-517A5B796B00}"/>
              </a:ext>
            </a:extLst>
          </p:cNvPr>
          <p:cNvGrpSpPr/>
          <p:nvPr/>
        </p:nvGrpSpPr>
        <p:grpSpPr>
          <a:xfrm>
            <a:off x="7099925" y="3818405"/>
            <a:ext cx="684328" cy="779766"/>
            <a:chOff x="5267147" y="3070807"/>
            <a:chExt cx="684328" cy="779766"/>
          </a:xfrm>
        </p:grpSpPr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B2837224-54DF-2EE2-459B-7C15578E1468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47" y="3070807"/>
              <a:ext cx="309829" cy="5366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94B97CC-B877-BBE4-7C96-2100371D508D}"/>
                    </a:ext>
                  </a:extLst>
                </p:cNvPr>
                <p:cNvSpPr txBox="1"/>
                <p:nvPr/>
              </p:nvSpPr>
              <p:spPr>
                <a:xfrm>
                  <a:off x="5540837" y="3512019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394B97CC-B877-BBE4-7C96-2100371D5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0837" y="3512019"/>
                  <a:ext cx="410638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模型 49" descr="Thin Circular Disc">
                <a:extLst>
                  <a:ext uri="{FF2B5EF4-FFF2-40B4-BE49-F238E27FC236}">
                    <a16:creationId xmlns:a16="http://schemas.microsoft.com/office/drawing/2014/main" id="{A9EDD9C6-8D3E-1D21-1938-10DE996A67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4431900"/>
                  </p:ext>
                </p:extLst>
              </p:nvPr>
            </p:nvGraphicFramePr>
            <p:xfrm>
              <a:off x="6374239" y="5023895"/>
              <a:ext cx="950397" cy="95039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950397" cy="950395"/>
                    </a:xfrm>
                    <a:prstGeom prst="rect">
                      <a:avLst/>
                    </a:prstGeom>
                  </am3d:spPr>
                  <am3d:camera>
                    <am3d:pos x="0" y="0" z="66560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00" d="1000000"/>
                    <am3d:preTrans dx="-2" dy="-89999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1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436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模型 49" descr="Thin Circular Disc">
                <a:extLst>
                  <a:ext uri="{FF2B5EF4-FFF2-40B4-BE49-F238E27FC236}">
                    <a16:creationId xmlns:a16="http://schemas.microsoft.com/office/drawing/2014/main" id="{A9EDD9C6-8D3E-1D21-1938-10DE996A67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74239" y="5023895"/>
                <a:ext cx="950397" cy="950395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63393D4B-49F6-1524-A921-05FC160E59C8}"/>
              </a:ext>
            </a:extLst>
          </p:cNvPr>
          <p:cNvGrpSpPr/>
          <p:nvPr/>
        </p:nvGrpSpPr>
        <p:grpSpPr>
          <a:xfrm>
            <a:off x="6550061" y="3818405"/>
            <a:ext cx="627614" cy="589916"/>
            <a:chOff x="6711566" y="3818405"/>
            <a:chExt cx="627614" cy="589916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1D42824C-986F-0E28-108B-4D3D04768A54}"/>
                </a:ext>
              </a:extLst>
            </p:cNvPr>
            <p:cNvGrpSpPr/>
            <p:nvPr/>
          </p:nvGrpSpPr>
          <p:grpSpPr>
            <a:xfrm>
              <a:off x="6711566" y="3818405"/>
              <a:ext cx="627614" cy="302303"/>
              <a:chOff x="6711566" y="3818405"/>
              <a:chExt cx="627614" cy="302303"/>
            </a:xfrm>
          </p:grpSpPr>
          <p:sp>
            <p:nvSpPr>
              <p:cNvPr id="72" name="右大括号 71">
                <a:extLst>
                  <a:ext uri="{FF2B5EF4-FFF2-40B4-BE49-F238E27FC236}">
                    <a16:creationId xmlns:a16="http://schemas.microsoft.com/office/drawing/2014/main" id="{0C634314-D06B-197C-A83D-BD42941E1C20}"/>
                  </a:ext>
                </a:extLst>
              </p:cNvPr>
              <p:cNvSpPr/>
              <p:nvPr/>
            </p:nvSpPr>
            <p:spPr>
              <a:xfrm rot="3602658">
                <a:off x="6970547" y="3708793"/>
                <a:ext cx="109652" cy="627614"/>
              </a:xfrm>
              <a:prstGeom prst="rightBrace">
                <a:avLst>
                  <a:gd name="adj1" fmla="val 125233"/>
                  <a:gd name="adj2" fmla="val 72046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671FBE38-645B-EC7E-969F-7AA36520F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8378" y="3818405"/>
                <a:ext cx="523606" cy="302303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6C54BD1-71FD-2937-7C09-7A55B2CC5F0D}"/>
                    </a:ext>
                  </a:extLst>
                </p:cNvPr>
                <p:cNvSpPr txBox="1"/>
                <p:nvPr/>
              </p:nvSpPr>
              <p:spPr>
                <a:xfrm>
                  <a:off x="6773919" y="4100544"/>
                  <a:ext cx="41063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66C54BD1-71FD-2937-7C09-7A55B2CC5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19" y="4100544"/>
                  <a:ext cx="410638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8778EF9-BD3F-C350-A196-B144BCD711A3}"/>
              </a:ext>
            </a:extLst>
          </p:cNvPr>
          <p:cNvGrpSpPr/>
          <p:nvPr/>
        </p:nvGrpSpPr>
        <p:grpSpPr>
          <a:xfrm>
            <a:off x="7588566" y="5620562"/>
            <a:ext cx="895890" cy="418329"/>
            <a:chOff x="5400194" y="3223208"/>
            <a:chExt cx="895890" cy="418329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5CA2F21-E68E-A0A8-622C-E8B3124DDCC1}"/>
                </a:ext>
              </a:extLst>
            </p:cNvPr>
            <p:cNvCxnSpPr>
              <a:cxnSpLocks/>
            </p:cNvCxnSpPr>
            <p:nvPr/>
          </p:nvCxnSpPr>
          <p:spPr>
            <a:xfrm>
              <a:off x="5400194" y="3223208"/>
              <a:ext cx="832021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52A1240-ABA8-3843-C808-BE943E1044C6}"/>
                    </a:ext>
                  </a:extLst>
                </p:cNvPr>
                <p:cNvSpPr txBox="1"/>
                <p:nvPr/>
              </p:nvSpPr>
              <p:spPr>
                <a:xfrm>
                  <a:off x="5885446" y="3273038"/>
                  <a:ext cx="41063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E52A1240-ABA8-3843-C808-BE943E104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446" y="3273038"/>
                  <a:ext cx="410638" cy="3684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AFD6861-021B-3047-609C-50F9E92755B2}"/>
              </a:ext>
            </a:extLst>
          </p:cNvPr>
          <p:cNvGrpSpPr/>
          <p:nvPr/>
        </p:nvGrpSpPr>
        <p:grpSpPr>
          <a:xfrm>
            <a:off x="6863868" y="5476073"/>
            <a:ext cx="596086" cy="563740"/>
            <a:chOff x="5267147" y="3070807"/>
            <a:chExt cx="596086" cy="563740"/>
          </a:xfrm>
        </p:grpSpPr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C2693953-D608-C9FF-8F2A-DCC331ACBB1A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47" y="3070807"/>
              <a:ext cx="231531" cy="4010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C605EB1B-418C-606B-7468-612C850FD9A4}"/>
                    </a:ext>
                  </a:extLst>
                </p:cNvPr>
                <p:cNvSpPr txBox="1"/>
                <p:nvPr/>
              </p:nvSpPr>
              <p:spPr>
                <a:xfrm>
                  <a:off x="5452595" y="3295993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C605EB1B-418C-606B-7468-612C850F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2595" y="3295993"/>
                  <a:ext cx="410638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A2C6238-01C8-7220-17A1-367418547D0E}"/>
              </a:ext>
            </a:extLst>
          </p:cNvPr>
          <p:cNvGrpSpPr/>
          <p:nvPr/>
        </p:nvGrpSpPr>
        <p:grpSpPr>
          <a:xfrm rot="5400000">
            <a:off x="7777806" y="4876637"/>
            <a:ext cx="510315" cy="754434"/>
            <a:chOff x="6606340" y="4373247"/>
            <a:chExt cx="546841" cy="68753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D607E8EB-76F0-0EED-C047-8FA5F24F02D6}"/>
                </a:ext>
              </a:extLst>
            </p:cNvPr>
            <p:cNvGrpSpPr/>
            <p:nvPr/>
          </p:nvGrpSpPr>
          <p:grpSpPr>
            <a:xfrm>
              <a:off x="6606340" y="4599592"/>
              <a:ext cx="371484" cy="461186"/>
              <a:chOff x="6606340" y="4599592"/>
              <a:chExt cx="371484" cy="461186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19E4C25-88F0-3CFC-72A1-B209FEB81FE5}"/>
                  </a:ext>
                </a:extLst>
              </p:cNvPr>
              <p:cNvSpPr/>
              <p:nvPr/>
            </p:nvSpPr>
            <p:spPr>
              <a:xfrm>
                <a:off x="6636430" y="4784942"/>
                <a:ext cx="294750" cy="2718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EB094F9A-459B-C3D3-D7DD-CFF450B5C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430" y="5060778"/>
                <a:ext cx="3413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BF13D1F4-481E-998E-FD87-52C4EC627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9562" y="4715646"/>
                <a:ext cx="0" cy="342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FD8408A-ECDD-E8ED-2237-D3C723C6FF0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668658" y="4537274"/>
                    <a:ext cx="128693" cy="25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CFD8408A-ECDD-E8ED-2237-D3C723C6FF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668658" y="4537274"/>
                    <a:ext cx="128693" cy="25333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1739" r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701B1F04-D6E2-950D-7142-6B6E6616F9D7}"/>
                    </a:ext>
                  </a:extLst>
                </p:cNvPr>
                <p:cNvSpPr txBox="1"/>
                <p:nvPr/>
              </p:nvSpPr>
              <p:spPr>
                <a:xfrm rot="16200000">
                  <a:off x="6961133" y="4836281"/>
                  <a:ext cx="130765" cy="25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701B1F04-D6E2-950D-7142-6B6E6616F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961133" y="4836281"/>
                  <a:ext cx="130765" cy="253330"/>
                </a:xfrm>
                <a:prstGeom prst="rect">
                  <a:avLst/>
                </a:prstGeom>
                <a:blipFill>
                  <a:blip r:embed="rId24"/>
                  <a:stretch>
                    <a:fillRect l="-34783" r="-26087" b="-10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A91BA5C7-A03A-EDCF-31B7-B22EFB6AC07B}"/>
                    </a:ext>
                  </a:extLst>
                </p:cNvPr>
                <p:cNvSpPr txBox="1"/>
                <p:nvPr/>
              </p:nvSpPr>
              <p:spPr>
                <a:xfrm rot="16200000">
                  <a:off x="6826571" y="4376610"/>
                  <a:ext cx="237592" cy="2308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A91BA5C7-A03A-EDCF-31B7-B22EFB6AC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826571" y="4376610"/>
                  <a:ext cx="237592" cy="230866"/>
                </a:xfrm>
                <a:prstGeom prst="rect">
                  <a:avLst/>
                </a:prstGeom>
                <a:blipFill>
                  <a:blip r:embed="rId25"/>
                  <a:stretch>
                    <a:fillRect l="-16279" r="-13953"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19FAAD8-33DC-7744-CA05-23F3670C146C}"/>
              </a:ext>
            </a:extLst>
          </p:cNvPr>
          <p:cNvGrpSpPr/>
          <p:nvPr/>
        </p:nvGrpSpPr>
        <p:grpSpPr>
          <a:xfrm rot="18000000">
            <a:off x="6967240" y="3862954"/>
            <a:ext cx="627614" cy="685550"/>
            <a:chOff x="6711566" y="3818405"/>
            <a:chExt cx="627614" cy="685550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F0724D04-562A-FF35-286D-BB83CE75F3D8}"/>
                </a:ext>
              </a:extLst>
            </p:cNvPr>
            <p:cNvGrpSpPr/>
            <p:nvPr/>
          </p:nvGrpSpPr>
          <p:grpSpPr>
            <a:xfrm>
              <a:off x="6711566" y="3818405"/>
              <a:ext cx="627614" cy="302303"/>
              <a:chOff x="6711566" y="3818405"/>
              <a:chExt cx="627614" cy="302303"/>
            </a:xfrm>
          </p:grpSpPr>
          <p:sp>
            <p:nvSpPr>
              <p:cNvPr id="96" name="右大括号 95">
                <a:extLst>
                  <a:ext uri="{FF2B5EF4-FFF2-40B4-BE49-F238E27FC236}">
                    <a16:creationId xmlns:a16="http://schemas.microsoft.com/office/drawing/2014/main" id="{F7CECD72-24AF-6F1A-C2DC-C4E2C9310C31}"/>
                  </a:ext>
                </a:extLst>
              </p:cNvPr>
              <p:cNvSpPr/>
              <p:nvPr/>
            </p:nvSpPr>
            <p:spPr>
              <a:xfrm rot="3602658">
                <a:off x="6970547" y="3708793"/>
                <a:ext cx="109652" cy="627614"/>
              </a:xfrm>
              <a:prstGeom prst="rightBrace">
                <a:avLst>
                  <a:gd name="adj1" fmla="val 125233"/>
                  <a:gd name="adj2" fmla="val 72046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81267867-0B91-457A-46D7-43851D312F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8378" y="3818405"/>
                <a:ext cx="523606" cy="302303"/>
              </a:xfrm>
              <a:prstGeom prst="straightConnector1">
                <a:avLst/>
              </a:prstGeom>
              <a:ln w="28575"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863DF57-2F3B-DCBD-40B3-93EFA198A02F}"/>
                    </a:ext>
                  </a:extLst>
                </p:cNvPr>
                <p:cNvSpPr txBox="1"/>
                <p:nvPr/>
              </p:nvSpPr>
              <p:spPr>
                <a:xfrm rot="3600000">
                  <a:off x="6795685" y="4144747"/>
                  <a:ext cx="41063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863DF57-2F3B-DCBD-40B3-93EFA198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00000">
                  <a:off x="6795685" y="4144747"/>
                  <a:ext cx="410638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60883FB-C65F-7FEB-B840-EFEC93972F7B}"/>
              </a:ext>
            </a:extLst>
          </p:cNvPr>
          <p:cNvGrpSpPr/>
          <p:nvPr/>
        </p:nvGrpSpPr>
        <p:grpSpPr>
          <a:xfrm rot="18000000">
            <a:off x="7192472" y="3454148"/>
            <a:ext cx="541194" cy="536641"/>
            <a:chOff x="5267147" y="3070807"/>
            <a:chExt cx="541194" cy="536641"/>
          </a:xfrm>
        </p:grpSpPr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B942D3C8-9F27-F2CE-25D7-E7E1A93FBBFF}"/>
                </a:ext>
              </a:extLst>
            </p:cNvPr>
            <p:cNvCxnSpPr>
              <a:cxnSpLocks/>
            </p:cNvCxnSpPr>
            <p:nvPr/>
          </p:nvCxnSpPr>
          <p:spPr>
            <a:xfrm>
              <a:off x="5267147" y="3070807"/>
              <a:ext cx="309829" cy="5366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3C9D8EF-3F0A-272E-6FCE-FB11FCC1BF3E}"/>
                    </a:ext>
                  </a:extLst>
                </p:cNvPr>
                <p:cNvSpPr txBox="1"/>
                <p:nvPr/>
              </p:nvSpPr>
              <p:spPr>
                <a:xfrm rot="3600000">
                  <a:off x="5433745" y="3232283"/>
                  <a:ext cx="4106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acc>
                      </m:oMath>
                    </m:oMathPara>
                  </a14:m>
                  <a:endParaRPr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3C9D8EF-3F0A-272E-6FCE-FB11FCC1B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00000">
                  <a:off x="5433745" y="3232283"/>
                  <a:ext cx="410638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62488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emph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2" grpId="2"/>
      <p:bldP spid="79" grpId="0" animBg="1"/>
      <p:bldP spid="79" grpId="1" animBg="1"/>
      <p:bldP spid="27" grpId="0"/>
      <p:bldP spid="32" grpId="0"/>
      <p:bldP spid="35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21.7|8.4|6.6|10.4|9.2|5.2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.8|9.1|11.2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24.1|17.2|18.4|6.9|3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13.8|2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0.9|11.9|15.2|27.8|14.7|6.2|13.3|13.8|15.1|11.3|21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5|27.2|36.9|40.4|10.7|20.1|3.6|49.4|19.4|9.8|8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24.8|8.2|12.8|10.2|7|9|5.3|13.6|24.8|28.5|59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27514</TotalTime>
  <Words>1672</Words>
  <Application>Microsoft Office PowerPoint</Application>
  <PresentationFormat>宽屏</PresentationFormat>
  <Paragraphs>315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汉仪润圆-65简</vt:lpstr>
      <vt:lpstr>楷体</vt:lpstr>
      <vt:lpstr>等线</vt:lpstr>
      <vt:lpstr>方正清刻本悦宋简体</vt:lpstr>
      <vt:lpstr>华文宋体</vt:lpstr>
      <vt:lpstr>Cambria Math</vt:lpstr>
      <vt:lpstr>Arial</vt:lpstr>
      <vt:lpstr>等线 Light</vt:lpstr>
      <vt:lpstr>方正小标宋简体</vt:lpstr>
      <vt:lpstr>仿宋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183</cp:revision>
  <dcterms:created xsi:type="dcterms:W3CDTF">2022-05-05T07:14:53Z</dcterms:created>
  <dcterms:modified xsi:type="dcterms:W3CDTF">2023-02-17T11:24:00Z</dcterms:modified>
</cp:coreProperties>
</file>